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346" r:id="rId2"/>
    <p:sldId id="407" r:id="rId3"/>
    <p:sldId id="347" r:id="rId4"/>
    <p:sldId id="348" r:id="rId5"/>
    <p:sldId id="349" r:id="rId6"/>
    <p:sldId id="350" r:id="rId7"/>
    <p:sldId id="351" r:id="rId8"/>
    <p:sldId id="352" r:id="rId9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CCD1EEF8-80FB-46F8-BDDC-4A5F4C255FF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0948F5A3-4CDC-4A86-B275-D47EA38F761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12F09619-91F6-40F3-92D2-1EA9DCD9274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95E0517B-74EE-4063-8D7A-77F6399DE7D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C71860F-3F09-4A0C-9635-863202BE4B7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4:56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589">
    <iact:property name="dataType"/>
    <iact:actionData xml:id="d0">
      <inkml:trace xmlns:inkml="http://www.w3.org/2003/InkML" xml:id="stk0" contextRef="#ctx0" brushRef="#br0">5575 11091 0,'0'0'9,"0"0"0,0 0-3,0 0 4,0 0-1,0 0 1,0 0-1,0 0 0,0 0 1,66-4-1,-8 8 0,46 9 1,45 8-2,33-1 4,29 1 0,12-4-3,-8-13-1,-20-8 2,-9-5-1,-12 1 1,-17 0-1,-12-1 0,-5 5 0,-11 0 1,-1 4-1,8 4 0,9 0 0,4 5 1,-8 3-1,-5 5 1,-11-1-1,-6 1 0,-11-9 1,-17-4-1,-16-4 0,-13 0 0,-9 0 0,-3 0 1,4 4-1,4 0 0,-9 1 0</inkml:trace>
    </iact:actionData>
  </iact:action>
  <iact:action type="add" startTime="62472">
    <iact:property name="dataType"/>
    <iact:actionData xml:id="d1">
      <inkml:trace xmlns:inkml="http://www.w3.org/2003/InkML" xml:id="stk1" contextRef="#ctx0" brushRef="#br0">11247 11265 0,'0'0'2,"0"0"1,0 0 6,0 0-1,0 0 1,0 0 0,0 0 1,0 0-1,0 0 0,0 0 1,0 0-1,0 0 0,0 0 0,0 0 0,0 0 1,9 42-1,3-38 1,9 0-1,16 0 0,17 0 0,0-4 1,8 0-1,-4 0 0,-9 0 0,-7 0 0,-9 0 1,0 0 0,4 4-1,4 1 0,5-1 1,8 0-1,8-4 0,4-4 0,9-5 1,-1 1 0,-8 0-1,-8 0 0,-8 3 0,-5 1 1,1 0-1,3 4 0,5 0 1,17-4-1,-1 0 0,0-4 0,1-1 0,-14 5 1,-3-4-1,-8 4 1,-5 0-1,5 4 0,12 0 0,16 0 0,29-5 1,26-7-1,24-9 1,37-3 1,38-1-3,49-4 1</inkml:trace>
    </iact:actionData>
  </iact:action>
  <iact:action type="add" startTime="65293">
    <iact:property name="dataType"/>
    <iact:actionData xml:id="d2">
      <inkml:trace xmlns:inkml="http://www.w3.org/2003/InkML" xml:id="stk2" contextRef="#ctx0" brushRef="#br0">5633 13004 0,'0'0'8,"0"0"0,0 0 1,0 0 0,0 0 0,0 0 1,0 0-1,0 0 0,46-12 1,-17 8-2,8 4 2,4 0 0,17 0-1,4 0 0,4 0 1,-4-4-1,-4-1 2,-4 1-3,0 4 1,-17 0 1,9 0-1,-5 0 0,0 0 1,1 0-1,-1 0 1,1 0-1,-1 0 0,0 0 0,-3 0 1,-1-4-1,-4 0 0,0 0 0,-4 4 1,0-4-1,0 0 1,0 4-2,0-5 1,0 5 1,4 0-1,8 0 1,13-4-2,8 0 3,13 0-3,3 0 2,1 0-1,-5 0 1,-8-1-1,-8 5 0,-8 0 0,-5 0 0,-3 0 0,-9 0 1,-4 0-1,-4 0 1,-5 0-2,1 0 2,-4 0-1,3 0 1,-7 0-2,3 0 2,5 0-2,0 0 3,4 0-3,3 0 2,6 0-1,3 0 0,4 0 1,5 0-1,3 0 0,5-4 0,4 0 1,17-4-1,16-5 1,20-3-1,9-5 2,0 0-4,-12-3 2,-13-5 0</inkml:trace>
    </iact:actionData>
  </iact:action>
  <iact:action type="add" startTime="79572">
    <iact:property name="dataType"/>
    <iact:actionData xml:id="d3">
      <inkml:trace xmlns:inkml="http://www.w3.org/2003/InkML" xml:id="stk3" contextRef="#ctx0" brushRef="#br0">9295 9771 0,'0'0'2,"0"0"1,0 0 5,0 0 1,0 0 1,0 0-1,0 0 0,0 0 1,0 0-1,0 0 0,0 0 0,0 0 1,45-4-1,-16-1 0,21 5 0,12 5 1,21 3-1,16 0 1,17-4 0,4-4 1,8-4-2,4 0 0,5 0 0,8 0 0,12-9 1,4-3-1,5 3 2,8 1-3,8 4 1,-5-1 0,-19 5 0</inkml:trace>
    </iact:actionData>
  </iact:action>
  <iact:action type="add" startTime="90640">
    <iact:property name="dataType"/>
    <iact:actionData xml:id="d4">
      <inkml:trace xmlns:inkml="http://www.w3.org/2003/InkML" xml:id="stk4" contextRef="#ctx0" brushRef="#br0">5989 12512 0,'0'0'1,"0"0"0,0 0 19,0 0-20,0 0 9,0 0 0,0 0 0,0 0 0,0 0 1,0 0-1,0 0 0,0 0 1,0 0-1,0 0 1,0 0-1,0 0 0,54-38 0,-13 26 1,13-1-1,12 5 0,13 4 1,-1 4-1,9 0 2,4-4-3,-4-4 2,4-1-1,8 1 0,5 4-1,16 0 2,0 0 0,12-9-1,-8-3 0,-4-1 0,-8 5 1,0 3-2,-1 1 3,1-4-2,-4-5-1,-13 9 5,8 4-6,21 8 1,25 8 2,13 1-1</inkml:trace>
    </iact:actionData>
  </iact:action>
  <iact:action type="add" startTime="100416">
    <iact:property name="dataType"/>
    <iact:actionData xml:id="d5">
      <inkml:trace xmlns:inkml="http://www.w3.org/2003/InkML" xml:id="stk5" contextRef="#ctx0" brushRef="#br0">9919 3262 0,'0'0'1,"0"0"2,0 0 6,0 0 1,0 0-1,0 0 0,0 0 0,46 0 1,-17 0-1,8-8 0,17-9 0,0 9 1,20-9-1,13-7 0,12 7 2,21 0 0,13 9-2,-1-8 1,-16-1-2,-4 1 2,-9-1-1,1 9 0,11-1 0,18-7 1,12-1-1,-5 9 0,5 0 1,8-1-1,0 9 0,-4 0 0,0 9 0,0-1 1,8 0-1,0 1 0,1-1 1,7 0 0,5 0-2,4 1 2,24 7-1,17-16-1,38 17 3,40-1-3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4:56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5594">
    <iact:property name="dataType"/>
    <iact:actionData xml:id="d0">
      <inkml:trace xmlns:inkml="http://www.w3.org/2003/InkML" xml:id="stk0" contextRef="#ctx0" brushRef="#br0">20705 5341 0,'0'0'2,"0"0"0,0 0 16,0 0-17,0 0 7,0 0 1,0 0 1,0 0-1,50 0 1,-33 0-1,3 0 0,1 0 1,4 0-1,4 0 0,0 0 0,8 0 0,0 4 1,17 0-1,16 0 1,9 4 1,8 1-3,-4-5 1,-9-4 1,-12 0-1,-4 0 0,4 0 0,4 0 1,17-4-1,4-1 0,4 1 0,-12 0 1,-13 4-1,-8-4 0,-9 0 1,-7 4-1,-5 0 0,4-4 0,-3 0 1,15-1-1,18 1 0,7 0 1,5 0-1,-4 4 0,-13 0 0,-8 0 1,-4 0-1,-9 0 1,-4 0-2,-3 0 2,7 0-1,17 0 0,21 0 0,16 0 0,5 0 2,-13 0-3,-17 0 2,-8 0-2,1 0 2,7 0-1,25-4 1,17 4-1,-4 0 1,-13 4-2,-20 0 2,-13-4 0,13-8-1,32-5 0</inkml:trace>
    </iact:actionData>
  </iact:action>
  <iact:action type="add" startTime="66373">
    <iact:property name="dataType"/>
    <iact:actionData xml:id="d1">
      <inkml:trace xmlns:inkml="http://www.w3.org/2003/InkML" xml:id="stk1" contextRef="#ctx0" brushRef="#br0">12737 5846 0,'0'0'1,"0"0"1,0 0 7,0 0 4,0 0-7,0 0 3,0 0 1,41 0-1,-8-4 0,17-1 0,25-3 0,20 0 1,12-5-1,9 1 1,16 0-1,9-1 1,0-3-1,-21 3 0,-8 1 0,-21 3 1,4 1-1,8-4 0,9-5 0,-5 1 0,-7 3 1,-9 5-1,-4 4 0,8 0 0,8-5 1,9-3-1,-5 0 0,-11 3 1,-14 5-1,-3 4 0,8 0 0,12-4 1,13-4-1,4-1 0,4 5 0,-17 8 0,9 1 1,8-1-1,4-4 0,-8 0 1,0 4-1,4 4 0,8 0 0,17 1 1,8-1-1,4 0 0,13 9 0,3-1 1,9 5-1,1-4 0,28 7 0,12-3 1,21 0-1</inkml:trace>
    </iact:actionData>
  </iact:action>
  <iact:action type="add" startTime="74503">
    <iact:property name="dataType"/>
    <iact:actionData xml:id="d2">
      <inkml:trace xmlns:inkml="http://www.w3.org/2003/InkML" xml:id="stk2" contextRef="#ctx0" brushRef="#br0">4135 7340 0,'0'0'1,"0"0"2,0 0 6,0 0 0,0 0 0,0 0 0,0 0 1,0 0-1,0 0 0,-20 108 0,3 16 2,-8 46-2,-8 37 2,8 12-3,9 1 1,-1-13 0,9-8 1,-9-13-1,9-8 0,0-17 1,0-28 0,8-25-1,-9-13 0,1-12 0,0-5 0,16-3 1,0-5-1,9 9 0,16 4 1,-8-1-1,8 1-1,0-4 2,0 0-1,4-13 1,-8-4-1,4-12 1,9-5-2,16 1 1,8-1 1,8 1-1,17 3 0,13 1 1,12 8-1,12 0 0,4 0 0,-8-4 1,-12-9-1,-4-3 1,8-5-2,8-8 3,16 0-3,13 0 1,9 4 1,24 4-1,4-4 6,1-8-13,16-4 9,-9-9-3,-12-7 1,9-10 0,7-11 1,-7-1-1,-5-3 0,1-1 1,-18 0-1,-7 5 1,8 3-1,-5 1 0,5-1 1,-13 1-1,5-5 0,-9-3 0,-4-5 1,-8-8-1,-17-5 0,-20 1 1,-30 4-2,-16 4 2,-12 4-1,-9 5 0,-7 3 1,-10 0-1,-3 1 0,-4 3 0,-5 1 1,-4 4-1,1-1 1,-5 1-2,0 0 1,0 0 1,-4-1-2,0 1 2,0-4 0,-4-17-1,-13-38 0,-20-69 1,-17-79-1,-8-59 0,0 9 1,21 29-2,4 9 2,3 32-1,10 29 0,-5 38 0,4 41 1,4 29-1,9 21 0,-1 8 0,-3-4 1,-5-13-1,-8-28 0,-4-22 0,-4-7 1,-5 4-1,-3 3 0,-9 5 1,-4 0-2,-4 4 2,0 0 0,0 4-1,0 1 0,-8 3 0,-1 9 0,-3 3 0,-5 5 1,-8 0 0,-8 0-2,0 0 2,0-8-1,4-5 0,0-8 1,-8 0-1,-9 13 0,-8 8 0,0 8 0,5 9 1,11 11-1,1 5 0,-17 5 0,-8 3 1,-4 4-1,12 5 1,0 4-1,0 4 1,-4 4-2,-8 4 2,-4 0 0,-1 8-2,-7 9 1,-14 4 2,-15 4-3,-1 4 1,9 4 1,-13 9-1,4-1 0,1 1 1,-9-1-2,-8 9 2,-5 8-1,-15 13 1,-10 3-2,18-11 1,16-1 1,41-4 0,42-8-1,41-9-1,21-16 2</inkml:trace>
    </iact:actionData>
  </iact:action>
  <iact:action type="add" startTime="78110">
    <iact:property name="dataType"/>
    <iact:actionData xml:id="d3">
      <inkml:trace xmlns:inkml="http://www.w3.org/2003/InkML" xml:id="stk3" contextRef="#ctx0" brushRef="#br0">4140 12516 0,'0'0'8,"0"0"8,0 0-14,0 0 7,0 0 0,0 0 1,0 0-1,0 0 0,0 0 0,0 0 2,0 0-3,0 0 1,0 0 1,0 0-1,0 0 1,0 0-1,0 0 0,0 0 0,0 0 1,0 0-1,0 0 0,0 0 1,0 0-2,41-21 2,-41 21-1,0-4 1,0 4-1,0-4 1,0 4-2,8 0 2,-8 0-1,8 0 0,-8 0 0,9 0 1,-9 0 0,8 0-2,-8 0 1,8 0 1,1 0-1,-1 0 0,0 0 0,9 0 1,-1 0-1,1 4 0,8 0 0,8 0 1,0 0-1,0 0 0,8 1 1,-8-1-1,0 0 0,-8 0 0,12-4 2,-16 0 0,16 0-1,9 4-1,8 0 2,4 0-4,4 1 3,4-1-1,0 0 0,-8 0 0,-4 0 1,-5 0-1,-7 0 0,-1 1 1,5-1-2,3 4 3,13-4-3,13 0 2,8 0-2,4-4 2,-1 0 0,5 0-1,9 0 1,11-8-3</inkml:trace>
    </iact:actionData>
  </iact:action>
  <iact:action type="add" startTime="79404">
    <iact:property name="dataType"/>
    <iact:actionData xml:id="d4">
      <inkml:trace xmlns:inkml="http://www.w3.org/2003/InkML" xml:id="stk4" contextRef="#ctx0" brushRef="#br0">6345 12739 0,'0'0'7,"0"0"1,0 0 2,0 0-1,0 0 1,0 0-1,0 0 0,58 13 1,-29-13-1,12 0 1,0 0-1,5 0 0,16 4 0,21 4 1,24 0 2,22 1 0,15-5-7,14 0 4,-5 0 0,-17-4 0,-3-4 1,-5-8-1,0-1 0,-4-12 0,-4-12 0</inkml:trace>
    </iact:actionData>
  </iact:action>
  <iact:action type="add" startTime="83084">
    <iact:property name="dataType"/>
    <iact:actionData xml:id="d5">
      <inkml:trace xmlns:inkml="http://www.w3.org/2003/InkML" xml:id="stk5" contextRef="#ctx0" brushRef="#br0">9080 12528 0,'0'0'2,"0"0"1,0 0 5,0 0 1,0 0 1,0 0-1,0 0 0,0 0 1,0 0-1,45-25 0,-24 21 0,8 0 1,-9 4-1,13 0 0,13 0 1,8 4-1,4 0 0,0 0 1,0 1-1,-1-1 2,1-4-3,9 0 2,3 0-1,4 4 0,5 0 0,8 4 1,-9 1-1,-3-1 0,-9-4 0,0 0 1,9 4-1,-1 1 0,1-1 0,-5 0 1,-4-4-1,-4 0 1,0 1-1,-8-1 0,0 0 0,0-4 1,-13 4-1,5 0 0,3 0 0,1 0 0,8 1 1,0-1 0,8 0-2,4-4 2,1 0-1,-5 0 0,-4 0 1,0 0-1,-4 4 0,8 0 1,0 4-1,5 1 0,-1-5 0,-8 0 1,0-4-1,-12 0 0,-1 0 1,-7 0-1,3 0 0,13 4 0,29 0 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8:47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547">
    <iact:property name="dataType"/>
    <iact:actionData xml:id="d0">
      <inkml:trace xmlns:inkml="http://www.w3.org/2003/InkML" xml:id="stk0" contextRef="#ctx0" brushRef="#br0">9725 10094 0,'0'0'6,"0"0"3,0 0 0,0 0 1,0 0-1,0 0 0,0 0 1,0 0-1,0 0 0,0 0 0,0 0 1,0 0-1,0 0 0,0 0 1,0 0-1,0 0 0,66-9 1,-8 1-1,29-4 0,25-1 0,12-3 2,0-1 0,-8 1-2,0-5 1,4 0-2,-9 0 2,-7 1-1,-13 7 0,-4 5 1,4 4-2,4-4 5,8-5-7,5 1 4,-13-1-1,-4 1 0,-21 8 1,1 0-2,-1 4 2,4 0-1,5 0 0,-4-5 0,-1-7 2,0-9-3</inkml:trace>
    </iact:actionData>
  </iact:action>
  <iact:action type="add" startTime="22720">
    <iact:property name="dataType"/>
    <iact:actionData xml:id="d1">
      <inkml:trace xmlns:inkml="http://www.w3.org/2003/InkML" xml:id="stk1" contextRef="#ctx0" brushRef="#br0">13498 9924 0,'0'0'3,"0"0"-3,0 0 9,0 0 0,0 0 0,0 0 1,0 0-1,0 0 0,0 0 1,0 0-1,0 0 0,0 0 0,0 0 0,0 0 1,0 0-1,0 0 1,0 0 0,0 0-1,0 0 0,0 0 0,0 0 0,0 0 1,42 29-1,-38-29 0,4 0 1,9 0-1,12 0 0,16 0 0,17-4 1,8 4-1,1 0 0,-5 4 0,-12 0 3,-5 0-1,-11 0-2,-9 0 1,-9-4-2,-7 0 2,-5-4-4</inkml:trace>
    </iact:actionData>
  </iact:action>
  <iact:action type="add" startTime="23980">
    <iact:property name="dataType"/>
    <iact:actionData xml:id="d2">
      <inkml:trace xmlns:inkml="http://www.w3.org/2003/InkML" xml:id="stk2" contextRef="#ctx0" brushRef="#br0">12203 9754 0,'0'0'7,"0"0"3,0 0-1,0 0 0,0 0 1,0 0 0,0 0-1,0 0 1,0 0-2,0 0 2,0 0-2,37 42 2,-28-38-1,3 0 1,9 0-1,8 0 0,8 0 1,13 4-1,3 1 0,10 3 0,-1-4 1,0 1 2,8-5-5,9-8 3,7-5-1,-3-3 0,-8-5 0,-17 1 1,-13-5-2</inkml:trace>
    </iact:actionData>
  </iact:action>
  <iact:action type="add" startTime="26979">
    <iact:property name="dataType"/>
    <iact:actionData xml:id="d3">
      <inkml:trace xmlns:inkml="http://www.w3.org/2003/InkML" xml:id="stk3" contextRef="#ctx0" brushRef="#br0">12282 9841 0,'0'0'7,"0"0"1,0 0 2,0 0-1,0 0 1,0 0-1,0 0 0,41 0 0,-24 0 0,3 0 1,14 0-1,-6 4 0,18 0 1,8 0-1,12 1 1,4-1-2,9-4 4,0-4-2,-1-1-1,-8-3 0,-7 4 0,-10 0 1,-3 0-1,-5 4 2,5 0-4,4 4 3,0 0-1,4-4 0,4 0 0,0 0 0,-4 0 1,0 0-1,0 0 2,-5 0-3,-3 0 2,4 0-2,0 4 1,-1 4 1,1 1-1,0-1 2,-4-4-3,-9-4 2,0-8-2</inkml:trace>
    </iact:actionData>
  </iact:action>
  <iact:action type="add" startTime="44789">
    <iact:property name="dataType"/>
    <iact:actionData xml:id="d4">
      <inkml:trace xmlns:inkml="http://www.w3.org/2003/InkML" xml:id="stk4" contextRef="#ctx0" brushRef="#br0">17048 10288 0,'0'0'3,"0"0"-1,0 0 7,0 0 2,0 0-4,0 0 2,0 0 1,0 0-1,0 0 0,0 0 1,41-25-1,-36 21 0,-1 4 0,0-4 2,0 4-3,0 0 1,4-4 0,-8 4 1,5 0-1,-1 0 0,0 0 0,0 0 1,0-4-1,0 4 0,4 0 1,1 0-1,-1 0 1,0 0-2,5 0 2,3 0-1,1 0 0,4 0 1,3 0-1,1 0 0,0 0 1,4 0-1,0 0 1,4 0-2,4-4 2,0 0-1,5-1 3,-1-3-2,-4 4-1,-3 0 1,-1 0 0,0 0-2,0 4 2,0 0-1,0 4 0,4 0 0,5 0 0,-1 0 1,-4 0-1,1 0 1,-5 1-2,0-1 2,-4 0-1,0-4 0,0 0 0,0 0 1,4-4-1,0 0 0,4-1 2,4 1-4,1 0 4,-5 4-3,0 0 2,9 0-1,-9 4 0,4 0 1,5 5-1,-1-1 1,1 0 0,-5 0-1,1 1-4,-5-5 5,4 0-1,5-4 0,8 0 5,16 0-10,17 4 6,12 0-1,9 0 1,-9-8-1,4-12 1</inkml:trace>
    </iact:actionData>
  </iact:action>
  <iact:action type="add" startTime="56863">
    <iact:property name="dataType"/>
    <iact:actionData xml:id="d5">
      <inkml:trace xmlns:inkml="http://www.w3.org/2003/InkML" xml:id="stk5" contextRef="#ctx0" brushRef="#br0">20656 10234 0,'0'0'2,"0"0"-1,0 0 8,0 0 0,0 0 1,58 0 0,-13 0-1,5 0 0,8 0 0,0-4 0,0 0 1,4 0-1,8 4 1,21 0 1,21 4-2,12 0 0,0-8 1,-8-8 0,-17-5-2</inkml:trace>
    </iact:actionData>
  </iact:action>
  <iact:action type="add" startTime="112680">
    <iact:property name="dataType"/>
    <iact:actionData xml:id="d6">
      <inkml:trace xmlns:inkml="http://www.w3.org/2003/InkML" xml:id="stk6" contextRef="#ctx0" brushRef="#br0">9833 10292 0,'0'0'2,"0"0"1,0 0 15,0 0-18,0 0 9,0 0 1,0 0-1,0 0 1,0 0-2,0 0 2,0 0-1,0 0 1,0 0-1,0 0 0,0 0 0,0 0 1,0 0-1,0 0 1,0 0-1,0 0 0,0 0 0,0 0 0,0 0 1,0-41-1,0 37 0,0 0 1,0 0-1,4-1 0,0 5 0,0 0 1,0 0-1,4 0 0,9 0 1,-1 0-1,13 0 0,9 0 0,7 0 1,5 5-1,4-5 0,-1 0 0,-7 0 1,-1 0-1,-3-5 3,-5 1 3,0 0-14,-4-4 9,0 4-1,-4 0 0,0-1 1,0 1-1,0 0 1,0 4-2,0 0 2,0 0-1,4 0 1,4 4-1,5 0 0,3 1 0,5-1 0,-4-4 2,-1 0-3,-4 0 1,1-4 1,-5-1-1,-4 1 1,0 0-1,0 4-1,5 4 2</inkml:trace>
    </iact:actionData>
  </iact:action>
  <iact:action type="add" startTime="167590">
    <iact:property name="dataType"/>
    <iact:actionData xml:id="d7">
      <inkml:trace xmlns:inkml="http://www.w3.org/2003/InkML" xml:id="stk7" contextRef="#ctx0" brushRef="#br0">6990 10003 0,'0'0'6,"0"0"3,0 0 0,0 0 1,0 0-1,0 0 1,0 0-1,0 0 0,0 0 0,0 0 0,0 0 1,0 0-1,0 0 0,42 0 1,-34 0-1,-4 0 0,17 0 1,24 0-1,17 0 0,17 0 0,4-5 0,-9 1 1,-12 0 0,-8 4 3,-4 0 2,-1 0-14,5 0 6,0 0 3,12-4-1,8-4 0,5-1 1,0 1-1,-5 0 0,-12 4 1,-8 4-1,-9 0 0,-3 0 0,-9 0 1,0 0-1,4-4 0,0-1 0,13-7 1,25-9-1,40-20 0</inkml:trace>
    </iact:actionData>
  </iact:action>
  <iact:action type="add" startTime="172949">
    <iact:property name="dataType"/>
    <iact:actionData xml:id="d8">
      <inkml:trace xmlns:inkml="http://www.w3.org/2003/InkML" xml:id="stk8" contextRef="#ctx0" brushRef="#br0">18430 2326 0,'0'0'2,"0"0"-1,0 0 8,0 0 1,0 0-1,0-49 1,-8 7-1,-13-24 0,-29-33 1,-28-9-1,-22 17 2,5 25-1,13 16-1,15 25 1,18 9-1,3 40 0,-20 59 0,-13 75 2,5 57-3,32-25 1,14-41 0,23-41 1,10-25-1,7-25 0,9-17 1,12-8-2,25-16 3,33-34-3,58-41 1,53-74 1,30-83-1,-21-26 0,-33-15 0,-25-9 1,-62 66-1,-33 33 1,-29 59-1,-13 32 0,-7 26 1,-5 15-1,-4 18 0,0-1 1,0 9-3,0 0 1,0 8 2,0-8-2,0 8 2,0-9 0,-4 9-1,4 0 0,0 0 0,-87 232 1,-33 91-1,-4 17 1,24-59-1,38-57 0,25-50 0,12-25 1,17-25-1,8-8-1,8-9 2,5 1 0,16-9-1,20-16 0,26-8 2,16-34-3,0-24 1</inkml:trace>
    </iact:actionData>
  </iact:action>
  <iact:action type="add" startTime="175354">
    <iact:property name="dataType"/>
    <iact:actionData xml:id="d9">
      <inkml:trace xmlns:inkml="http://www.w3.org/2003/InkML" xml:id="stk9" contextRef="#ctx0" brushRef="#br0">16940 3875 0,'0'0'8,"0"0"0,0 0 2,0 0-2,0 0 1,58 8 1,13-8-1,40 8 1,38-8-1,25 0 2,8 0-2,21-8 0,8 0 0,-8 0 0,-13-1 0,-25 1 1,-20 0-1,-25 8 1,-33-9-1,-29 18 0</inkml:trace>
    </iact:actionData>
  </iact:action>
  <iact:action type="add" startTime="175992">
    <iact:property name="dataType"/>
    <iact:actionData xml:id="d10">
      <inkml:trace xmlns:inkml="http://www.w3.org/2003/InkML" xml:id="stk10" contextRef="#ctx0" brushRef="#br0">21777 1738 0,'0'0'6,"0"0"3,0 0 0,0 0 1,-70 0-1,-21-8 0,-25 0 1,-12 16-2,-30 9 3,-24 16 0,-4 17-1,21 24-1,41 9 0,33 0 1,33 0 0,33-9-2,25-16 1,20 17 0,30 7 0,37 26 1,41-9 0,17-16-1,-4-25 1,-17-16 2,-12-1-4,-13 0-3,0 1 4,-24-9 1,-9 0-1,-21-8 1,-16 0-2,-12-9 2,-17 9-1,-29 16 1,-62 51 0,-79 40-1,-8-16-1,21-33 1,37-25 1,33-25-1,25-8 0,25-9 1,16-7-1,9-26 0,-1-49 0</inkml:trace>
    </iact:actionData>
  </iact:action>
  <iact:action type="add" startTime="176548">
    <iact:property name="dataType"/>
    <iact:actionData xml:id="d11">
      <inkml:trace xmlns:inkml="http://www.w3.org/2003/InkML" xml:id="stk11" contextRef="#ctx0" brushRef="#br0">21190 1043 0,'0'0'7,"0"0"1,0 0 1,0 0 0,0 0 1,-5 41-1,-3 42 0,-21 124 1,-20 108 1,-22 49-1,1 9 0,0-34-1,7-24 0,26-42 1,0-24-2,16-34 5,5-41-7,7-42 4,9-41 0,5-24 0,3-9-1</inkml:trace>
    </iact:actionData>
  </iact:action>
  <iact:action type="add" startTime="181969">
    <iact:property name="dataType"/>
    <iact:actionData xml:id="d12">
      <inkml:trace xmlns:inkml="http://www.w3.org/2003/InkML" xml:id="stk12" contextRef="#ctx0" brushRef="#br0">16920 3991 0,'0'0'2,"0"0"0,0 0 7,0 0 0,0 0 1,0 0-1,0 0 0,0 0 1,41 41-1,1-33 0,20 1 0,16-9 1,13 0-1,4 8 1,5 0 0,-1 1-2,17-1 2,8-8-1,8 8 0,-3-8 0,-9 17 1,-9-9-1,-3 0 0,-9-8 1,-8 0-1,-8 0 0,-17-8 0,-12 8 1,-17-8-1,-8 8 0,-8-9 0,-1 9 1,-11 0-1,-1 0 0,0 0 0,-4 0 0,-4-8 0</inkml:trace>
    </iact:actionData>
  </iact:action>
  <iact:action type="add" startTime="182457">
    <iact:property name="dataType"/>
    <iact:actionData xml:id="d13">
      <inkml:trace xmlns:inkml="http://www.w3.org/2003/InkML" xml:id="stk13" contextRef="#ctx0" brushRef="#br0">16982 3983 0,'0'0'7,"0"0"10,0 0-16,0 0 9,58 0-1,33 8 0,49-8 0,43 8 2,7 0-2,-4-8 0,-8 0 0,-4 0 0,-13 9 1,-12-9-1,-17 0 0,-24 0 1,-29 0-1,-17 0 0,-13-9 0</inkml:trace>
    </iact:actionData>
  </iact:action>
  <iact:action type="add" startTime="183518">
    <iact:property name="dataType"/>
    <iact:actionData xml:id="d14">
      <inkml:trace xmlns:inkml="http://www.w3.org/2003/InkML" xml:id="stk14" contextRef="#ctx0" brushRef="#br0">12787 902 0,'0'0'7,"0"0"2,0 0 0,0 0 1,0 0-1,0 0 1,0 0-2,-71-16 1,-16 16 1,-41 0-1,-17 16 1,17 9 0,12 16-1,4 42 0,5 17 0,12 24 0,33 0 1,33-25-1,25-8 0,20-8 0,9 17 1,8-1-1,8 0 0,17-16 0,13-17 1,28 1-1,29-26 1,46-24-1,66-34 1,108-74-1,65-66 1,-11-59-2</inkml:trace>
    </iact:actionData>
  </iact:action>
  <iact:action type="add" startTime="184405">
    <iact:property name="dataType"/>
    <iact:actionData xml:id="d15">
      <inkml:trace xmlns:inkml="http://www.w3.org/2003/InkML" xml:id="stk15" contextRef="#ctx0" brushRef="#br0">15029 670 0,'0'0'6,"0"0"4,0 0-1,0 0 0,0 0 1,0 0-1,0 0 0,-62-49 0,-25 15 0,-45 10 1,-17 24-1,-42 49 2,-3 34 0,8 50-2,24 16 1,47 0-1,32-17 0,41-16 0,30-25 1,24 0-2,26 9 3,28-1 1,21-8-3,33-16-5,33-26 7,41-32-3,59-42 1,45-49 1,8-34-1</inkml:trace>
    </iact:actionData>
  </iact:action>
  <iact:action type="add" startTime="184978">
    <iact:property name="dataType"/>
    <iact:actionData xml:id="d16">
      <inkml:trace xmlns:inkml="http://www.w3.org/2003/InkML" xml:id="stk16" contextRef="#ctx0" brushRef="#br0">11359 2707 0,'0'0'6,"46"-8"3,70-17 1,119-33-1,80-16 2,20-9-3,-50 17 2,-45 8-1,-45 16 0,-42 9 0,-25 25 0</inkml:trace>
    </iact:actionData>
  </iact:action>
  <iact:action type="add" startTime="187153">
    <iact:property name="dataType"/>
    <iact:actionData xml:id="d17">
      <inkml:trace xmlns:inkml="http://www.w3.org/2003/InkML" xml:id="stk17" contextRef="#ctx0" brushRef="#br0">17727 4964 0,'0'0'6,"0"0"4,0 0-1,0 0 0,0 0 1,0 0-1,0 0 0,0 0 0,0 0 1,-104-46-1,-3 30 1,-22 28-1,-11 34 3,11 32-5,9 30 3,34-5-1,28-3 1,29-1-2,24-8 2,22 0 0,29 0-1,32-4-1,30-24 2,20-30-1,-4-38 1,4-40-1</inkml:trace>
    </iact:actionData>
  </iact:action>
  <iact:action type="add" startTime="187698">
    <iact:property name="dataType"/>
    <iact:actionData xml:id="d18">
      <inkml:trace xmlns:inkml="http://www.w3.org/2003/InkML" xml:id="stk18" contextRef="#ctx0" brushRef="#br0">18641 4980 0,'0'0'7,"0"0"2,0 0 1,0 0-1,0 0 0,0 0 0,0 0 1,0 0-1,0 0 0,0 0 0,0 0 1,-41 0-1,32 0 1,-3 9-1,-13 11 0,-16 18 0,-9 20 1,0 0-1,-3-1 0,3 6 3,0 7-4</inkml:trace>
    </iact:actionData>
  </iact:action>
  <iact:action type="add" startTime="187942">
    <iact:property name="dataType"/>
    <iact:actionData xml:id="d19">
      <inkml:trace xmlns:inkml="http://www.w3.org/2003/InkML" xml:id="stk19" contextRef="#ctx0" brushRef="#br0">18335 5875 0,'0'0'4,"78"0"6,30-17-2,57-37 1,9-53 1</inkml:trace>
    </iact:actionData>
  </iact:action>
  <iact:action type="add" startTime="188096">
    <iact:property name="dataType"/>
    <iact:actionData xml:id="d20">
      <inkml:trace xmlns:inkml="http://www.w3.org/2003/InkML" xml:id="stk20" contextRef="#ctx0" brushRef="#br0">19952 4947 0,'0'0'7,"0"0"2,0 0 0,0 0 1,0 0-1,-53-62 1,3 25-1,-20 16 0,-21 25 0,-29 42 0,-25 53 2,33 21 0,38 13-2,32-17 1,22-21-1,7-16 0,13-26 1,4-15-2,13-9 1,12-13 1,16-16-2,30-25 2,45-53-1,25-67 2,-9-54-2,-28-4 0,-34 25 0,-24 42 1,-25 44-2,-9 30 2,-7 25-1,-1 8-1,-8 13 2,0 3-1,0 5 1,0 4-4,0 0 3,0 4 1,0 12-1,0 46 1,0 99-1,0 104 0,16 21 0,22-22 1,11-69-1,9-54 0,4-42 0</inkml:trace>
    </iact:actionData>
  </iact:action>
  <iact:action type="add" startTime="188679">
    <iact:property name="dataType"/>
    <iact:actionData xml:id="d21">
      <inkml:trace xmlns:inkml="http://www.w3.org/2003/InkML" xml:id="stk21" contextRef="#ctx0" brushRef="#br0">21955 5080 0,'0'0'7,"0"0"1,0 0 2,0 0-1,0 0 0,-29-75 1,-21-12-1,-12 9 0,-16 32 1,-5 38-1,-33 41 1,-49 62-1,-9 54 0,21 21 0,33 0 1,37-17-2,42-29 2,32-41-1,22-25 1,16-8-1,16-13 1,21-21-2,17-20 4,62-45-5,70-80 2,0-65 1,-16-47-1,-63 5 0,-36 17 0,-9-5 1,-17 13-1,-8 33 1,-16 29-1,-21 58 1,-8 25-1,-17 33 1,0 8-1,-4 17 1,0-1 0,0 1-3,0 8 3,0 0-1,-79 207 1,-12 58 1,21-8-4,24-25 2,22-38 1,15-28 0,9-30-2,5-28 1,7-21 0,9-12 0</inkml:trace>
    </iact:actionData>
  </iact:action>
  <iact:action type="add" startTime="189658">
    <iact:property name="dataType"/>
    <iact:actionData xml:id="d22">
      <inkml:trace xmlns:inkml="http://www.w3.org/2003/InkML" xml:id="stk22" contextRef="#ctx0" brushRef="#br0">20490 6272 0,'0'0'7,"0"0"1,0 0 2,0 0-1,0 0 1,0 0-1,50 46 0,-9-26 0,17 5 1,21 0-1,28 0 0,34 0 2,29 0-1,20-9 0,17 1-1,-4-5-1,-9-8 4,-16 0-5,-8-8 3,-21 0-1,-29 0 0,-29 4 0,-25 0 0,-25 0 1,-12 0 0,-8 0-1,-9 0-1,-3 0 2,-1 0-1,-8 0 1,0 0-1,0 0 0,0 0 0,0 0 0,0 0 0,-186-79 2,41 13-2,12-13-1</inkml:trace>
    </iact:actionData>
  </iact:action>
  <iact:action type="add" startTime="190185">
    <iact:property name="dataType"/>
    <iact:actionData xml:id="d23">
      <inkml:trace xmlns:inkml="http://www.w3.org/2003/InkML" xml:id="stk23" contextRef="#ctx0" brushRef="#br0">23978 4744 0,'0'0'6,"0"0"3,0 0 1,0 0-1,0 0 1,-99-58-1,-9 13 0,1 8 0,20 12 1,16 16 0,18 9-1,3 9 0,0 7 0,9 5 1,8 8-1,8 8 0,9 17 0,11 12 0,14 30 1,15 32-1,22 21 0,16 0 1,17-4-1,3-25 0,9-17 0,-4-16 1,-20-24-1,-22-22 0,-20-12 0,-21-8 1,-21 3-1,-49 10 1,-74 11-1,-55-3 0,9-22 0,33-20 0</inkml:trace>
    </iact:actionData>
  </iact:action>
  <iact:action type="add" startTime="190638">
    <iact:property name="dataType"/>
    <iact:actionData xml:id="d24">
      <inkml:trace xmlns:inkml="http://www.w3.org/2003/InkML" xml:id="stk24" contextRef="#ctx0" brushRef="#br0">23602 4007 0,'0'0'7,"0"0"2,0 0 0,0 0 1,12 83-1,-16 41 1,-13 146 0,-24 119-2,-17-8 2,17-63-1,-1-73 0,17-30 0,9-25 1,8-36-1,12-30 0,8-41 0</inkml:trace>
    </iact:actionData>
  </iact:action>
  <iact:action type="add" startTime="195636">
    <iact:property name="dataType"/>
    <iact:actionData xml:id="d25">
      <inkml:trace xmlns:inkml="http://www.w3.org/2003/InkML" xml:id="stk25" contextRef="#ctx0" brushRef="#br0">14073 2475 0,'0'0'2,"0"0"1,0 0 5,0 0 2,0 0-1,0 0 0,0 0 1,75-57-1,20 40 0,37-8 0,21 0 2,-12 0 0,4 9-1,-4 8-2,-5-9 2,-16 9 0,-25-9-1,-20 9-1,-17 8 1,-25 0 0,-8 0 1,-9 0-1,-8 0 0,-3 0-2,-10 0 3,5 0-1,-95 8 1,-25 9-2,-16-9 1,-1 0 1,1 9-1,12-9 1,8 9-1,29-17 0,21 0 0,24 0 1,13 0-1,4 0 0,9-9 1,3 9-2,1 0 2,4 0-1,4 0 0,4 0 0,-9 0 1,9 0-1,0 0 0,0 0 0,0 0 1,133 0 0,-26 0-1,30-8 0,-9 8 0,-4 0 0,-12-8 1,-21 0-2,-17-9 2,-20 9-1</inkml:trace>
    </iact:actionData>
  </iact:action>
  <iact:action type="add" startTime="198986">
    <iact:property name="dataType"/>
    <iact:actionData xml:id="d26">
      <inkml:trace xmlns:inkml="http://www.w3.org/2003/InkML" xml:id="stk26" contextRef="#ctx0" brushRef="#br0">12352 10036 0,'0'0'4,"0"0"-4,0 0 0,0 0 0,0 0 8,0 0 1,0 0-1,0 0 2,42 0 0,-18 0-1,5 0 0,13 0 0,3 4 0,5 0 1,4 0-1,8 0 0,8 0 0,9 0 2,3 1-1,1-1 0,0-4-1,-5 0 1,-3 0-2,-1 4 2,5 0-1,0-4 0,12 0 0,4-4 1,4-4-1,-8-1 0,-12 1 1,-17 4 0,-13 0-2,-7 0 1,-5 4 0,0 0 2,1 0-3,-1 0 2,0 0-2,-4 0 3,0-4-3,-8 4 1,-4 0 1,-9 0-1,1 0 0,-5 0-1,-4 0 0,0 0 1,0 0 1,-4 0-1,0 0 0,0 0 0,0 0 1,0 0-1,-107-38 1,65 26-1,-16-5 0,-16 5 0,-25 4 1,-17 3-1,8 10 0,1-1 1,16 4-1,0 4 0,-13 1 0,-12-1 0,0 1 1,9-1-1,20-4 1,25 1-1,21-5 0,7 0 0,10 0 1,-1 0-1,0 0 0,4 0 0,5-4 0,-1 0 1,5 0-2,-1 0 2,5 0-1,0 0 0,0 0 1,3 0-1,1 0 0,0 0 0,4 0 1,0 0-1,0 0 1,0 0-1,174 13 1,-25-1-1,25-3 1,8-5-1,-9-4 1,-7 0-1</inkml:trace>
    </iact:actionData>
  </iact:action>
  <iact:action type="add" startTime="205319">
    <iact:property name="dataType"/>
    <iact:actionData xml:id="d27">
      <inkml:trace xmlns:inkml="http://www.w3.org/2003/InkML" xml:id="stk27" contextRef="#ctx0" brushRef="#br0">17048 629 0,'0'0'1,"0"0"2,0 0 5,0 0 3,0 0-3,0 0 2,0 0-1,0 0 0,0 0 0,-16 83 0,-9 24 1,-13 84-1,1 66 1,0 41 2,4 16-3,0 17 1,8-24-2,8-42 2,5-33-1,8-50 0,0-33 0,4-25 0,8-24 0,9-9 0,3-25 1,1-8 0,0-17 0,-1-16-2,-11-8 1</inkml:trace>
    </iact:actionData>
  </iact:action>
  <iact:action type="add" startTime="205759">
    <iact:property name="dataType"/>
    <iact:actionData xml:id="d28">
      <inkml:trace xmlns:inkml="http://www.w3.org/2003/InkML" xml:id="stk28" contextRef="#ctx0" brushRef="#br0">17313 463 0,'0'0'7,"0"0"2,0 0 0,0 0 1,62 9-1,12-1 0,42-8 0,25 0 0,29-8 3,16-1-5,4-7 3,4 16-1,22 0 0,-1 0 1,0 8 0,-17 9-1,-24-1 0,-45 1 0,-22 8 1,-20-9-1,-21 1 1,-16-9-1,-13 0 0,-8 0 1,-8-8-2,-5 9 1,1 7 1,-13 1 0,4-1-2,-4 9 2,0 17-1,5 7 0,-1 18 2,-8 24-3,-8 25 1,-17 33 0,-16 41 1,-9 9 0,0 8-2,5-8 2,8-9-1,12-24 0,8 8 1,1-17-1,3-8 1,1 0-2,4 0 2,3 0-1,-7 0 0,0-25 0,3-24 0,1-34 1,4-16 0,0-9-1,0-16-1,-1 0 2,1 0-1,0-9 1,0 1-1,-13-1 1,-20 9-2,-46 8 2,-94 0 0,-121 0-2,-87 1 1,-74 7 0,24 0 0,26 9 0,-5 8 1</inkml:trace>
    </iact:actionData>
  </iact:action>
  <iact:action type="add" startTime="207089">
    <iact:property name="dataType"/>
    <iact:actionData xml:id="d29">
      <inkml:trace xmlns:inkml="http://www.w3.org/2003/InkML" xml:id="stk29" contextRef="#ctx0" brushRef="#br0">19841 4115 0,'0'0'7,"0"0"2,0 0 1,45 0-2,46 8 2,75-8-1,61-8 1,26 8-1,7-8 1,-16-1-1,-33 1 0,-37 0 0,-29 0 1,-17 8-1</inkml:trace>
    </iact:actionData>
  </iact:action>
  <iact:action type="add" startTime="212465">
    <iact:property name="dataType"/>
    <iact:actionData xml:id="d30">
      <inkml:trace xmlns:inkml="http://www.w3.org/2003/InkML" xml:id="stk30" contextRef="#ctx0" brushRef="#br0">15583 4397 0,'0'0'2,"0"0"-1,0 0 9,54-9-1,8-7 0,29-17 0,4-1 1,-16-7-1,-29 16 2,-13 0-1,-8 9 1,-8 8-3,-5-9 0,-3 9 2,-1-1-3,-4 1 3,1 8-2,-5-8 2,0 8-1,0-8 1,0 8-2,0-9 1,0 9 1,0-8-1,1 8 1,3-8 0,0 8-2,0-9 1,1-7 1</inkml:trace>
    </iact:actionData>
  </iact:action>
  <iact:action type="add" startTime="213412">
    <iact:property name="dataType"/>
    <iact:actionData xml:id="d31">
      <inkml:trace xmlns:inkml="http://www.w3.org/2003/InkML" xml:id="stk31" contextRef="#ctx0" brushRef="#br0">15592 4305 0,'0'0'6,"0"0"4,0 0-1,99-8 1,33 0-1,63-25 0,28 0 1,-16 0 2,-8-1-3,-21 10 0,-17-1 1,-8 8-1,13 9 0,11 0-1,14 8 4,24 16-5,8 1 3,-24-9-1,-21 9 1,-25-17-2,-25 8 2,-16-8-1,-5 8 0,9-8 1,25-8-2</inkml:trace>
    </iact:actionData>
  </iact:action>
  <iact:action type="add" startTime="214731">
    <iact:property name="dataType"/>
    <iact:actionData xml:id="d32">
      <inkml:trace xmlns:inkml="http://www.w3.org/2003/InkML" xml:id="stk32" contextRef="#ctx0" brushRef="#br0">20006 3858 0,'0'0'7,"0"0"2,0 0 0,0 0 1,0 0-1,0 0 0,87-25 1,0 17-1,45 0 0,46 0 2,13-1-3,-9 1 1,-21 8 1,-20 8-1</inkml:trace>
    </iact:actionData>
  </iact:action>
  <iact:action type="add" startTime="233401">
    <iact:property name="dataType"/>
    <iact:actionData xml:id="d33">
      <inkml:trace xmlns:inkml="http://www.w3.org/2003/InkML" xml:id="stk33" contextRef="#ctx0" brushRef="#br0">16738 3941 0,'0'0'2,"41"0"0,-8-8 7,9 8 0,3-8 0,5 8 1,-1-9-1,9 9 0,9-8 1,11 0 0,17-1-2,5 1 1,7-8 1,-8 7-1,1 9 0,-1-8 1,0 8-1,1-8 1,3-1-1,5 1 0,-1 0 0,-3 8 0,-5 0 1,-12 0-1,-13 0 0,-12 0 1,-4 0-1,-4 0 0,0 8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8:47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2604">
    <iact:property name="dataType"/>
    <iact:actionData xml:id="d0">
      <inkml:trace xmlns:inkml="http://www.w3.org/2003/InkML" xml:id="stk0" contextRef="#ctx0" brushRef="#br0">9717 9485 0,'0'0'3,"0"0"-3,0 0 9,0 0 1,0 0-2,0 0 2,0 0-1,0 0 1,0 0-1,0 0 1,0 0-1,0 0 0,0 0 1,0 0-1,0 0 0,0 0 0,0 0 1,0 0-1,0 0 1,49-21-2,-24 17 2,4 4-1,0 0 0,8 4 1,9 0-1,8 1 0,4-1 0,4 0 1,4-4 2,4 0 6,0-4-18,9 4 14,4 0-11,8 4 7,-4 0-2,-5 0 2,-7-4-1,-5 0 0,-8-4 0,0 0 1,-4-4-1,-4 3 0,0 1 0,0 4 1,4 4-1,4 5 0,4-1 1,0-4-1,-4 0 1,-4-4-2,0-4 3,0 0-3,-4 0 2,4 0-2,-1 4 2,1 4-1,13 0 1,-13 4-1,0 1 0,-5-1 0,-7 0 0,-9-4 2,-4 0-3,0 1 2,-4-5-1,9 0 0,-5 0 1,12 0-2,9 0 1,4 0 1,4 4-1,0 4 0,0 0 0,-8 1 3,-5-1-5,-3-4 3,-13 0-1,4 4 0,-8-4 0,4 1 0,0-1 1,9 0-1,3-4 0,9 0 1,8 4-1,4 0 0,-4 0 0,-4 0 0,-12 1 1,-9-1-1,-4 0 0,-4 0 1,-4-4 0,4 0-2,16-8 1</inkml:trace>
    </iact:actionData>
  </iact:action>
  <iact:action type="add" startTime="74937">
    <iact:property name="dataType"/>
    <iact:actionData xml:id="d1">
      <inkml:trace xmlns:inkml="http://www.w3.org/2003/InkML" xml:id="stk1" contextRef="#ctx0" brushRef="#br0">7764 11021 0,'0'0'2,"0"0"-1,0 0 9,0 0-1,0 0 0,0 0 0,0 0 1,54-33-1,-38 29 0,5 0 1,4-1-1,-9 1 0,9 0 2,4 4-3,0-4 1,16 0 0,9-4 1,8-5-1,9 1 2,-1-1 0,0 5-2,-8 4 0,-4 0 0,-4 0 0,0 0 0,-4-1 0,-1 1 1,5 0-1,4 0 2,-4 0-3,4-4 1,0 3 0,-5 1 0,1 0 1,-4 4-1,8 0 0,-9 4 1,9 0 0,0-4-2,0 0 2,0 0-1,0-4 0,-4 0 0,0 0 1,-5 0-1,-3 4 0,3 0 2,1 4-3,0 0 1,3 4 0,1 1 0,0-1 1,4-4-1,-13 0 0,-3-4 2,-1 0-1,-4 0-2,1 0 2,3 0-1,-12 0 1,12 0-1,-3 0 1,3 0 0,0 0-2,1 4 2,-1 1-2,0 3 2,-3 0-1,-1 0 2,0 1-3,0-1 2,-4 0-1,-4-4-4,0 1 5,0-1-1,0 0 0,0-4 1,0 0-1,8 0 0,5 0 1,8 4-2,7 4 1,10 0 0,-1 5 1,-4-5 0,-17 5-1,1-5 0,-5 4 0,1 1 1,11-1 4,18 5-11</inkml:trace>
    </iact:actionData>
  </iact:action>
  <iact:action type="add" startTime="77676">
    <iact:property name="dataType"/>
    <iact:actionData xml:id="d2">
      <inkml:trace xmlns:inkml="http://www.w3.org/2003/InkML" xml:id="stk2" contextRef="#ctx0" brushRef="#br0">12840 11195 0,'0'0'7,"0"0"2,0 0 1,0 0-1,0 0 0,0 0 0,0 0 0,0 0 0,42 0 1,-34 0-1,0 0 1,1 0-1,3 0 0,-8 0 0,4 0 1,5 0-1,-1 0 0,1 0 0,-1 0 0,0 0 1,5 0-1,0 0 0,3 0 1,1-4-1,0 4 0,3-4 1,5 0-1,13 4 0,7-5 0,5 1 2,12 0-3,1 0 2,-1 0-1,-4 0 0,-4 0 1,-9-1-1,-3 1 0,-9 0 0,-4 0 0,5 0 2,-1 0-2,8 0 0,9-1 0,0 1 1,4 4-1,0 0 0,0 0 1,-5 0-1,-3 0 0,-9 0 1,1 0-1,-9 4 0,0 1 0,0-1 1,0 4-1,9 0 0,7 1 1,13 3-1,13 0 0,3 1 0,-7-5 1,-5 0-1,-12-4 0,-9 1 1,-3-1-1,-1 0 0,0 4 0,13 0 0,8 5 1,17 3-1,8-3 0,-9-5 1,5-4-1,-9-4 0,1 4 2,4 1-3,12 3 0,16-8 2,38-13 0,66-28 0</inkml:trace>
    </iact:actionData>
  </iact:action>
  <iact:action type="add" startTime="93845">
    <iact:property name="dataType"/>
    <iact:actionData xml:id="d3">
      <inkml:trace xmlns:inkml="http://www.w3.org/2003/InkML" xml:id="stk3" contextRef="#ctx0" brushRef="#br0">12584 10884 0,'0'0'2,"0"0"1,0 0 5,0 0 1,0 0 0,0 0 1,0 0-1,0 0 0,0 0 0,0 0 1,0 0-1,0 0 0,0 0 0,0 0 1,0 0-1,0 0 0,0 0 1,0 0-1,58 0 0,-13 0 1,13 5-1,8-5 0,5 0 0,3-5 0,1 1 2,-5-4-1,-4 0 1,-8-1-2,-8 1 1,-5 4-3,-7 0 3,-1 0-1,-4 4 0,0 0 1,4 0-1,9 0 0,12-4 0,12-1 2,4 1-3,-3-4 1,-9 4 1,-8 0-1,-9 0 1,-3-1-2,-5 5 2,-4 0-1,4 0 2,0 0-4,13 0 3,-5 0-1,9 5 1,0-5-1,0 0 0,-5 0 0,-3 0 0,-5 0 3,1 0-4,3 0 2,1 0-1,3 4 0,-7 0 1,7 4-1,-3 0 0,-1 1 0,1-1 3,-1 0-8,1 1 5,-1-5 1,1 0-1,0 0 0,-5-4 0,4 0 1,1 0 0,-1 0-2,1 0 1,-1 4 1,1 0-1,4 0 0,-1 5 1,1 3-1,0-4 0,-1 1 1,5-1-1,-4-4 0,3-4 1,1-4-2,-4 0 2,-1 0-1,-7 4 1,-9 0-1,-8-4 0</inkml:trace>
    </iact:actionData>
  </iact:action>
  <iact:action type="add" startTime="95386">
    <iact:property name="dataType"/>
    <iact:actionData xml:id="d4">
      <inkml:trace xmlns:inkml="http://www.w3.org/2003/InkML" xml:id="stk4" contextRef="#ctx0" brushRef="#br0">11599 12205 0,'0'0'6,"0"0"4,0 0 0,58 8-2,-21-3 2,5-1-1,-5 0 0,0 0 0,-4-4 1,0 0-1,5 4 0,7 0 1,13 0-1,17-4 2,11 0-3,10-4 1,-10-4 0,-7 0 1,-13 4 0,-12-1-1,-8 1 0,-9 4 0,4-4 1,5 4-1,7-4 0,5 0 1,9 4-2,-5 0 2,-4 0-1,-5 0 1,-7 0-1,-1 0 0,1 0 1,4 0-2,3 4 2,1 0-1,8-4 0,4 0 0,-4 0 1,0 0 5,1 4-11,-14 0 4,1 1 1,4-1 1,4-4 0,-1 4-1,6 0-1,-1 0 3,0 0-3,-13 0 1,5 1 1,-4-1 0,-1 0-2,1 0 3,4-4-3,-5-4 1,5 0 0,-4 0 0,0-1 1,-5 1-1,-4 4 0,-7 0 0,3 0 1,-8 4-1,4 1 2,8-1-4,5 0 3,7 0-1,5-4 0,17-8 1,20-25-2</inkml:trace>
    </iact:actionData>
  </iact:action>
  <iact:action type="add" startTime="102958">
    <iact:property name="dataType"/>
    <iact:actionData xml:id="d5">
      <inkml:trace xmlns:inkml="http://www.w3.org/2003/InkML" xml:id="stk5" contextRef="#ctx0" brushRef="#br0">16055 12230 0,'0'0'2,"0"0"0,0 0 8,0 0 2,0 0-6,0 0 3,0 0 0,0 0 1,0 0-1,0 0 0,0 0 0,0 0 1,0 0-1,54-4 0,-25 0 0,4 0 1,4-1-1,5 1 0,-1-4 1,4 0-1,5-1 0,4 1 0,4 0 2,-4 0-3,-1 3 2,5 1-1,-12 0 0,-1 0 0,-3 4 1,-5 0-1,-4 0 0,4 0 0,5-4 1,3 0 0,5 0-1,8-5 0,8 5 0,0 0 1,0 0-1,-8 4 0,0 0 0,-4 0 1,0 4-1,-1 0 0,-3-4 1,4 0-1,-4-4 0,-1 0 0,1 0 1,-9 0-2,1 0 2,-5 4-1,0 0 0,0 0 1,1 0-2,3 0 2,-8 0-1,8 4 1,-3-4-1,-1 0 0,4 0 1,-4 0-1,1 0 1,3 0-2,0-4 1,1-1 0,3 1 2,1 0-3,-1 0 2,1 0-1,-5 4 1,1 0-1,-5 0 0,0 0 0,4 0 0,-7 0 1,3 0-1,0 0 1,0 0-2,1 0 1,-1 0 1,0 0-1,0 0 0,5-4 0,7 0 1,-3-1-1,8 1 2,-1 0-3,-3 0 1,0 4 0,-1 0 0,1 4 0,0 0 2,3 0-3,1-4 2,0 0-1,0 0 0,0-4 0,-1 0 1,1 4-1,8 0 0,-4 0 1,12 0-2,13-8 2,8-13-2</inkml:trace>
    </iact:actionData>
  </iact:action>
  <iact:action type="add" startTime="110519">
    <iact:property name="dataType"/>
    <iact:actionData xml:id="d6">
      <inkml:trace xmlns:inkml="http://www.w3.org/2003/InkML" xml:id="stk6" contextRef="#ctx0" brushRef="#br0">19915 11853 0,'0'0'3,"0"0"-3,0 0 10,0 0 0,0 0-1,0 0 0,0 0 0,0 0 0,0 0 1,0 42-1,0-38 0,0 0 0,-4 0 0,0 0 1,0 0-1,0-4 0,-5 0 1,1 0-1,-4 0 0,-1 0 1,-3 0-1,-1 0 0,1 0 0,-1 0 0,5 0 1,-13 0-1,25 0 5,-46-8-10,17 4 6,-4-4-1,-4-5 1,4 1-1,0-1 0,4-3 1,0-1-1,0 1 2,4-1-3,0-4 1,5 1 0,-1-5 1,0 0 0,5 0-2,3 0 1,1-4 1,-1 0-1,5 0 0,0 0 0,4 5 1,0 3 0,0 0-2,4 5 2,0-1 0,0 5-2,0-1 1,4 1 1,0-1-2,0 1 2,0 0-1,4-1 1,1 1-2,-1-1 2,4 1 0,1-1-1,-1 5 0,5-4 1,-1 3-2,-3 1 3,-1 0-4,5 4 3,-1 0-1,1-1 0,3 1 0,1 0 1,0 0-1,-1 0 1,-3 4 0,0 0-1,-1 0-1,-16 0 1,33 8 1,-8-4 0,-8 5-2,3-1 2,5 0-1,-4 0 1,4 1-1,-1-1 0,-3 0 0,0 1 1,-5-1-1,5 0 0,-9 0 0,9 5 1,0-1-1,0 1 0,-1-1 1,1 1 0,-5-1-2,1 0 1,0 1 0,-1 3 2,1 1-3,-5-1 2,0 1-1,1 0 0,-1 3 0,-3 1 1,-1-4-1,0-1-1,-4 1 2,0-5-1,1 5 2,-1-5-3,0 0 1,0 1 0,-4-1 0,0 1 1,0-5-1,0 0 0,0 1 2,0-9-3,0 0 0,0 0 4,-21 45-4,13-32 1,0 3 0,-5 1 0,1-1 1,4-3-1,-1-1 1,1-4 0,-4 1-2,-5-1 1,1-4 1,-9 0-2,4-4 1,-4-4 2</inkml:trace>
    </iact:actionData>
  </iact:action>
  <iact:action type="add" startTime="117639">
    <iact:property name="dataType"/>
    <iact:actionData xml:id="d7">
      <inkml:trace xmlns:inkml="http://www.w3.org/2003/InkML" xml:id="stk7" contextRef="#ctx0" brushRef="#br0">15579 11133 0,'0'0'2,"0"0"-1,0 0 9,0 0-1,0 0 0,0 0 0,0 0 1,0 0-1,0 0 1,0 0-1,0 0 0,0 0 0,0 0 1,4 54-1,9 24 0,-1 42 1,5 34-1,-1 15 3,1-11-5,8-22 3,8-12-1,8-16 1,1-21-2,-9-25 3,-9-20-2,-3-13-1,-4-13 2,-13-3-1</inkml:trace>
    </iact:actionData>
  </iact:action>
  <iact:action type="add" startTime="118172">
    <iact:property name="dataType"/>
    <iact:actionData xml:id="d8">
      <inkml:trace xmlns:inkml="http://www.w3.org/2003/InkML" xml:id="stk8" contextRef="#ctx0" brushRef="#br0">15976 11038 0,'0'0'6,"0"0"3,0 0 1,0 0-1,58-5 1,-29 1-1,9 0 0,7 0 0,5 4 1,8 0-1,12 0 0,9 4 0,8-4 2,-1-4-1,14-8 1,3-1-3,5 1 2,-5 3-1,-8 5 0,-4 0 0,-4-4 0,8-4 1,5-5 0,3 0-1,5 5 1,-1 4-2,5-5 2,-4-3-2,-5-1 4,-20 5-4,-9 3 0,-4 1 2,-3 4 0,3 0-2,9 0 2,12 0-1,4-1 0,4-3 0,-8 4 0,-8 0 1,-5 0-1,-3 0 1,-5 4-2,5 0 2,-1 0-1,5 0 0,4 0 0,3 0 1,1 4 0,-16 0-2,-9 0 3,-13 0-3,-7 0 2,-5 0-1,-4 1 0,-4-1 0,4 4 0,0 0 3,5 1-5,-1-1 3,-4 0-2,-4-4 2,-4 0-1,-5 1 0,-3-1 0,-5-4 1,1 4-3,-5 0 2,0 0 0,1 0 1,-1 0-1,0 1 0,0-1 0,1 4 1,-1 4-1,4 9 0,5 12 1,-1 9-1,5 7 0,4 9 1,-9-4-1,1-4 1,0-1-1,3-3 0,-11 0 1,3-1-1,-4-4 0,0 5 0,1 0 1,-5 3 0,0-3-1,-4-1 0,0 1 0,0-5 1,0-8-1,0-4 0,0-4 0,-4 0 1,4-8-1,-4-1 0,4-3 0,0-1 0,0-4 1,0 1-1,-4-1 1,4 0-1,-5 0-1,5 1 2,0-5-2,-4 0 2,0 0-1,0 0 0,0 0 1,0 1 0,0-1-2,0 0 4,-1 0-5,1 0 2,-8 0 0,4 0 1,-1 1-1,1-5 1,0 0-2,-9 0 2,-12 0-1,-29 4 0,-37 4 1,-54 0-1,-33 5 0,-12-1 1,-1 5-1,5 3 0,12 1 0,25-4 3,12-1-2,30-16 0,24-16-2</inkml:trace>
    </iact:actionData>
  </iact:action>
  <iact:action type="add" startTime="120851">
    <iact:property name="dataType"/>
    <iact:actionData xml:id="d9">
      <inkml:trace xmlns:inkml="http://www.w3.org/2003/InkML" xml:id="stk9" contextRef="#ctx0" brushRef="#br0">18455 11174 0,'0'0'6,"0"0"3,0 0 0,0 0 2,0 0-2,0 0 0,0 0 0,0 0 0,0 0 1,0 0-1,0 42 0,0-38 1,0 0-1,4 0 0,0 0 0,0 0 1,4 0-1,5 1 0,8 3 0,7 4 1,6 5-1,7 8 0,4 4 1,1 4-1,-1 4 0,-3 4 0,-5 5 2,-8 0-3,-8-5 2,-9 0-1,-8-8 0,-4-4 0,-8 0 1,-9 5-1,-7-1 0,-9 0 0,-9 4 1,-3 0-2,-1-4 2,1 1-1,7-5 1,9-5-2,5-3 2,3-4-1,0-5 1,5-4-1,3-3 0,1-5 1,-1 0-1,1 0 1,0-5-2,-5-3 3,1-13-2,-1-12 0,0-25 1,5-20-2,-9-18 1,9 1 1,4 8-1,4 17 1,4 16 0,4 13-2,0 12 1,4 4 2,4 0-3,13-4 1,21-8 1,20-1 0,17 5-1,4 9-1,-13 7 3,-16 9-3,-17 8 1,-12 8 0</inkml:trace>
    </iact:actionData>
  </iact:action>
  <iact:action type="add" startTime="140146">
    <iact:property name="dataType"/>
    <iact:actionData xml:id="d10">
      <inkml:trace xmlns:inkml="http://www.w3.org/2003/InkML" xml:id="stk10" contextRef="#ctx0" brushRef="#br0">9895 15236 0,'0'0'3,"0"0"-3,0 0 10,0 0-2,0 0 1,0 0 0,0 0 1,49-37-1,-41 28 0,13 1 1,8 0-1,13-5 0,15 1 1,14-1-1,7 5 0,5-4 2,8-5-3,8 1 1,21-5 1,21 4-1,0 5 1,-1 0 0,1-1-1,8-3 0,4 3 0,0 5 1,4 0-2,1-5 3,3 1-3,9-1 2,8 1-1,-5-1 0,-7 1 0,-9 4 0,-12 4 1,4 0-1,12-5 0,25-7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8:47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393">
    <iact:property name="dataType"/>
    <iact:actionData xml:id="d0">
      <inkml:trace xmlns:inkml="http://www.w3.org/2003/InkML" xml:id="stk0" contextRef="#ctx0" brushRef="#br0">15339 9609 0,'0'0'3,"0"0"-3,0 0 10,42-8-1,-30 4 0,1 0 0,-1-1 0,-4 1 1,5 0-1,-5 0 0,4-4 0,5 0 1,-1-1-1,1 1 0,4 0 0,3-1 1,1 1-1,8 0 1,5 4-1,3 0 0,17-1 1,16 1 1,-3-4-3,3-4 1,-8-1 1,-12 1-1,-8 3 0,-13 1 0,-4 0 1,-4 4-1,-5 0-1,1-1 2,4 1 0,4 4-1,12 0 0,21-4 1,0 0-1,13 0 0,-1 0 0,-12 0 0,-8-1 1,-4 1-1,-5 0 1,-3 0 0,7 0-2,5 4 1,12-4 1,13 4-1,4-4 0,-5 4 1,-8 0-2,-12 0 2,-8 0-1,-4 0 0,-5 0 0,0 4 0,5 0 1,3 0 0,9 4-2,4 1 2,1-1-1,-1-4 0,-4 0 0,-5 0 1,-3 0 0,-5-4-2,1 0 2,-5 0-1,1 0 0,-1 0 0,5 0 0,-1 5 2,1-1-3,7 0 2,5 0-2,4 0 2,5 0-1,-1 0 1,-4-4-1,-4 0-1,-9-4 3,-3 0-3,-5 4 1,-3 0 0,-1 0 1,0 0-1,9 0 2,3 4-3,5 0 1,4-4 2,4 0-3,-12-4 1,-1 0 0,-7 0 0,-5 0 0,-4 0 1,-8 0-1,0-1 1,-1 5-2,5-4 2,-8 0-1,4 4 0,4 0 1,4 0-1,12 0 1,9 0-2,8 0 2,0 0 0,-4 0-1,0 0 0,0 0 0,-4 0 1,0-4-1,4 0 0,0 4 0,-5 0 1,5 0-1,-12 4 0,8 0 2,3 0-4,1-4 3,0 0 0,4-4-1,5 0 0,-1 0 0,0 0 0,-4 0 1,-8-5-1,0 1 0,24-21 1,59-45-2</inkml:trace>
    </iact:actionData>
  </iact:action>
  <iact:action type="add" startTime="27361">
    <iact:property name="dataType"/>
    <iact:actionData xml:id="d1">
      <inkml:trace xmlns:inkml="http://www.w3.org/2003/InkML" xml:id="stk1" contextRef="#ctx0" brushRef="#br0">5592 12462 0,'0'0'2,"0"0"1,0 0 5,0 0 3,0 0-3,0 0 2,0 0-1,0 0 0,0 0 0,0 0 1,0 0-1,0 0 0,0 0 0,0 0 1,33-42-1,-29 38 0,4 0 1,9-4-1,12 0 0,16-5 1,9-3-1,12-5 0,0 0 0,-4 1 1,-4-1 0,-8 0-1,-4 5 0,-5-1 0,-4 5 1,0-1-1,5 1 0,7-1 1,14-3 0,15-5-2,1 0 2,-9 1-1,-4 3 0,-16 5 1,-5-1-1,-11 5 0,-6 4 0,-3 0 1,0 4-1,-4 0 0,4 0 1,4 4-1,8 0 0,4-4 0,5 0 1,-1 0-1,1 0 0,-5 0 0,0 0 1,-3 0-1,-1 0 0,0 4 0,-4 0 1,0-4-1,0 0 0,1 0 2,-5 4-3,-5 1 2,1-1-1,0 0-1,0 0 3,0 0-3,0 0 2,3 5-1,6-5 0,-1 0 1,8 0-2,0 0 2,9 0-1,0-4 1,-1 0-2,-3 0 2,-1 0-1,-7 0 1,-5 0-1,0 0 0,-4 0 1,0 0-1,0 0 0,-4 4 4,-1 0-8,5 1 4,0-1 1,0-4-1,4 0 0,0 0 1,5 4 1,3-4-3,5 0 0,7 4 1,1-4 0,0 0 2,0 0-3,-5 0 2,-3 0-2,-5 0 3,-4 0-2,-3 0 0,-1 0 1,4 0-2,0 0 1,9 0 1,3 0 0,5 0-2,0 0 2,4 0-1,-9 0 0,1 0 0,0 0 1,-9 0-1,0 0 0,-3 4 0,-1 0 0,0 0 1,0 1-1,5-5 0,3 0 1,13 0-2,0 0 2,8 0 1,5 0-4,-1 0 4,-4 0-4,0 0 4,-8 4-2,-4 0 0,-4 0 0,-1 0 0,5 0 1,4 0-1,4 1 0,9-1 0,-1-4 1,-4 0-1,-4 0 2,-4 0-4,-8 0 3,-5 4-1,-3-4 0,7 4 0,-3 0 0,12 0 1,8 0-1,8 1 1,-3-1-1,-1 0 0,-16-4 0,0 0 0,-9 0 1,-4 0-1,-7 0 1,-1 0-1,-4 0 0,0 0 0,0 0 0,8 0 1,-4 0-1,12 0 0,5 4 0,4-4 1,0 0-1,-1 0 2,1 0-2,-4 0 0,-1 0 0,-7 0-1,-1 0 2,-8 0 0,-4 0-2,0 0 1,0 0 1,-4 0-1,4 0 0,0 0 0,0 0 0,0 0 2,0 0-3,8 0 2,0 0-2,9 0 2,-1 0 0,1 0-2,-1 0 1,-3 0 1,-5 0-1,0 0 0,0 0 1,-3 0-1,-6 0 0,1 0 0,-4 0 2,0 0-3,-4 0 2,-5 0-2,5 0 2,0 0-1,-1 0 0,1 0 1,0 0-2,4 0 3,-1 0-3,5 0 1,0 0 1,0 0-1,0 0 1,0 0-1,4 0 1,0 0-1,1 0-1,-1 0 2,0-4-1,0 0 1,0 4-2,0-4 3,-4 4-3,0-5 2,-4 5-1,0 0 1,-5 0-2,-3 0 1,8 0 0,-9 0 0,5 0 2,0 0-3,-1 0 2,1 0-1,0 0 0,-1 0 1,-3 0-1,-1 0-1,5 0 2,0 0 0,-1 0-1,-3 0 0,0 0 0,3 0 1,-3 0-2,-1 0 3,1 0-3,-1 0 2,1 0-1,8-4 0,8-4 1</inkml:trace>
    </iact:actionData>
  </iact:action>
  <iact:action type="add" startTime="31277">
    <iact:property name="dataType"/>
    <iact:actionData xml:id="d2">
      <inkml:trace xmlns:inkml="http://www.w3.org/2003/InkML" xml:id="stk2" contextRef="#ctx0" brushRef="#br0">5976 13373 0,'0'0'8,"0"0"0,0 0 2,0 0-1,0 0 0,0 0 1,0 0-1,0 0 0,0 0 1,0 0-1,0 0 0,42 8 0,-30-4 1,5 0-1,8 5 0,8-1 1,8 4-1,13 5 1,0-5-1,12 1 0,8-1 0,5-4 3,4 1-4,-1-1 1,-3 0 0,-9 0 1,-3 1-1,-9-1 1,4-4-1,4 0 1,-4 0-2,4 1 2,4-1-1,5 0 0,-5 0 1,-4 0-2,-8 0 2,-8-4-1,-5 0 1,-3 0-1,-9 0-1,0 0 1,4 0 2,1 0-2,7-4 0,5 0 1,3 0-1,10 0 0,-1 0 0,0-1 1,-4 5-1,-1 0 0,-3 0 1,0 0-2,8 0 2,0 0-1,21-4 0,16 0 1,-12 4-1,4 0 0,-8 4 0,-9 0 0,-3 1 1,-5-5 0,0 0-2,0-5 1,5 1 1,3-4 0,1 4-3,-5 0 3,-4 4 0,-4 0-1,0 4 1,-4-4-2,4 0 2,4-4 0,5 0 1,3-5-4,1 1 2,-1 0 1,5 4-2,-1 4 2,9 0-1,4-4 1,-4-5-1,4-3 1,-8-1-2,-9 5 1,-7 0 1,-5 4 0,-4 0-2,0 4 1,4 0 1,8 0-1,4-5 0,5 1 0,-5 0 1,-7 0-1,-5 0 0,-9 0 1,1 4-1,4 4 0,4 0 1,9 0-1,7-4-1,9 0 2,-4-4 1,0 0-3,-9 0 0,1 0 2,3-1-1,5 1 1,8-4 0,8 0-2,-4-1 1,-4 1 1,-12 0-1,-13 0 0,0-1 0,5 1 2,-1 0-3,5-1 1,3 1 1,1 0-2,-9 0 2,-4 3-2,-4 1 2,-4 0-1,0 0 1,13 0-1,3-4 0,25-5 2,-4 5-3,1 0 1,-5-1 0,-17 5 1,1 0-1,-1 0 0,9-4 0</inkml:trace>
    </iact:actionData>
  </iact:action>
  <iact:action type="add" startTime="34759">
    <iact:property name="dataType"/>
    <iact:actionData xml:id="d3">
      <inkml:trace xmlns:inkml="http://www.w3.org/2003/InkML" xml:id="stk3" contextRef="#ctx0" brushRef="#br0">9183 11795 0,'0'0'5,"0"0"5,0 0-1,0 0 1,0 0-1,0 0 0,0 0 0,0-58 1,0 38-1,0-9 0,0-5 1,4-11-1,13-25 0,24-22 0,5-11 5,3 12-8,-3 16 3,-9 17 0,-8 17 1,-8 12-1,-5 8 0,1 5 0,-1 7 0,1 5 0,3 4 1,5 0-1,4 4 1,0 5-2,0 3 2,0 9-1,0 8 0,-4 8 1,0 5-1,-5 7 0,-7 5 2,-1 4-2,-3 0 1,-1 4-1,0-8 1,-4-4-3,0-9 3,-4 0 0,0 1-2,-8 7 2,-4 14-1,-13 7 1,-8 0-1,0-12 1,4-12-2,12-17 3,-4-8-2,5-5-1,3-3 1,1-5 1,4-4-1,-5 0 0,5-4 0,0 0 1,-5-4-1,-7-17 1,-13-37-1,-9-58 0,22-45 0,36-25 1</inkml:trace>
    </iact:actionData>
  </iact:action>
  <iact:action type="add" startTime="36033">
    <iact:property name="dataType"/>
    <iact:actionData xml:id="d4">
      <inkml:trace xmlns:inkml="http://www.w3.org/2003/InkML" xml:id="stk4" contextRef="#ctx0" brushRef="#br0">6295 11907 0,'0'0'7,"0"0"2,0 0 0,0 0 1,0 0-1,0 0 1,0 0-1,46 25 0,-22-17 0,5 0 0,9-3 1,7-1-1,9 0 1,12 0-1,4 4 0,5 1 4,8 3-7,-1 0 4,1-3 0,-4-5-1,-5 0 0,1 0 1,-9 0-1,-12 0 0,4 1 0,-5-1 1,-3 0-1,0 0 0,-1 0 0,5 0 0,8-4 2,13 0-3,16-4 1,0 0 0,12 0 2,1 0-3,3 0 2,13-9-1,13-8 0,11-8 1</inkml:trace>
    </iact:actionData>
  </iact:action>
  <iact:action type="add" startTime="40000">
    <iact:property name="dataType"/>
    <iact:actionData xml:id="d5">
      <inkml:trace xmlns:inkml="http://www.w3.org/2003/InkML" xml:id="stk5" contextRef="#ctx0" brushRef="#br0">13432 11870 0,'0'0'2,"0"0"0,0 0 7,0 0 0,0 0 0,0 0 1,0 0-1,12 41 1,-12-33-1,5 1 0,-1-1 0,0-4 1,0 0-1,0 0 1,0 1-1,5 3 0,7 0 0,5 0 0,12 1 1,12-1-1,13 0 0,4-4 1,5 5-1,-5-1 1,-4 0 1,-9 1 2,-7-1-6,-9 0 0,-4-4 1,-5 0 1,-3 1 1,-4-1-1,-5 0 1,-4 0-2,1-4 2,-5 0-2,0-8 2</inkml:trace>
    </iact:actionData>
  </iact:action>
  <iact:action type="add" startTime="45346">
    <iact:property name="dataType"/>
    <iact:actionData xml:id="d6">
      <inkml:trace xmlns:inkml="http://www.w3.org/2003/InkML" xml:id="stk6" contextRef="#ctx0" brushRef="#br0">9137 13298 0,'0'0'4,"0"0"-4,0 0 10,0 0-2,0 0 1,0 0 1,0 0-1,0 0 0,0 0 0,0 0 0,0 0 1,0 0-1,0 0 0,42 25 1,-26-25-1,22 0 0,15 0 1,18 0-1,7-4 0,1 0 0,-17 0 1,-8-5 0,-13 5 0,-12 0-2,-8 0 1,-5 4 1,-3 0-1,-1 0 0,-4 0 0</inkml:trace>
    </iact:actionData>
  </iact:action>
  <iact:action type="add" startTime="46663">
    <iact:property name="dataType"/>
    <iact:actionData xml:id="d7">
      <inkml:trace xmlns:inkml="http://www.w3.org/2003/InkML" xml:id="stk7" contextRef="#ctx0" brushRef="#br0">7743 13410 0,'0'0'5,"0"0"5,0 0 0,0 0-2,95-12 2,-8-5-1,8 0 0,-12 5 1,-17 4-1,-12 8 1,-4 0-1,-1 4 0,1 0 1,0 0-1,-1 0 0,-7 0 1,-9-4-1,-13 0-1,-7 0 2,-13-4-1</inkml:trace>
    </iact:actionData>
  </iact:action>
  <iact:action type="add" startTime="47889">
    <iact:property name="dataType"/>
    <iact:actionData xml:id="d8">
      <inkml:trace xmlns:inkml="http://www.w3.org/2003/InkML" xml:id="stk8" contextRef="#ctx0" brushRef="#br0">13378 13224 0,'0'0'6,"0"0"3,0 0 0,0 0 1,0 0-1,0 0 1,0 0-1,0 0 0,0 0 0,0 0 1,0 0-1,50-33 0,-21 33 1,16 4-1,26 4 0,20 9 1,8 3-1,0 1 2,-4-5-2,-8 1 0,-20-9 0,-18 1 1,-16-5-2,-12-4 1,-17-4 0</inkml:trace>
    </iact:actionData>
  </iact:action>
  <iact:action type="add" startTime="67133">
    <iact:property name="dataType"/>
    <iact:actionData xml:id="d9">
      <inkml:trace xmlns:inkml="http://www.w3.org/2003/InkML" xml:id="stk9" contextRef="#ctx0" brushRef="#br0">9489 10864 0,'0'0'3,"0"0"-3,0 0 8,0 0 1,0 0 0,0 0 0,0 0 1,0 0-1,41 54 1,-28-1-1,-5 43 0,0 53 0,-8 29 3,0 8-4,-8 0 1,4 5 1,0-9-1,0-12 1,-9-13-2,-3-25 2,8-20-1,12-17 1,12-8-2,1-16 2,3-9-1,-3-4 0,-5-13 0,-3-7 2,-5-13-3,0-5 1,0-7 2,0-5-3</inkml:trace>
    </iact:actionData>
  </iact:action>
  <iact:action type="add" startTime="68005">
    <iact:property name="dataType"/>
    <iact:actionData xml:id="d10">
      <inkml:trace xmlns:inkml="http://www.w3.org/2003/InkML" xml:id="stk10" contextRef="#ctx0" brushRef="#br0">13763 11058 0,'0'0'6,"0"0"4,0 0-1,0 0 0,0 0 0,29 62 1,-25-4-1,0 13 0,9 20 0,3 16 1,-8 18 2,-3 15-4,-1 30 1,-4 12 0,0 9 1,0-13-1,0-13 0,4-7 1,4-17-1,0-21 1,-3-29-1,-5-25-1,0-20 2,0-17-1,0-9 1,0-3-1,0-9 1,0-4-3</inkml:trace>
    </iact:actionData>
  </iact:action>
  <iact:action type="add" startTime="71796">
    <iact:property name="dataType"/>
    <iact:actionData xml:id="d11">
      <inkml:trace xmlns:inkml="http://www.w3.org/2003/InkML" xml:id="stk11" contextRef="#ctx0" brushRef="#br0">14619 14735 0,'0'0'2,"0"0"-1,0 0 19,0 0-19,0 0 7,0 0 1,0 0 0,0 0 0,0 0 0,0 0 1,0 0 3,0 0-8,0 0 4,0 0 1,0 0-1,42 0 0,-34 0 1,-4 0-1,9 0 0,16 0 0,24 0 1,34 0-1,33 4 0,4 0 2,-12 0-1,-21 5-1,-21-5 2,-20 0-3,-17 0 2,-12-4-1,-9-4 0</inkml:trace>
    </iact:actionData>
  </iact:action>
  <iact:action type="add" startTime="72652">
    <iact:property name="dataType"/>
    <iact:actionData xml:id="d12">
      <inkml:trace xmlns:inkml="http://www.w3.org/2003/InkML" xml:id="stk12" contextRef="#ctx0" brushRef="#br0">19100 14739 0,'0'0'7,"0"0"3,0 0-2,0 0 1,0 0 0,0 0 1,0 0-1,0 0 0,0 0 0,0 0 0,58 0 1,4 0-1,46-8 1,41-9-1,29-4 3,8-3-4,-12 3 2,-38 9-1,-33-5 0,-24-4 0</inkml:trace>
    </iact:actionData>
  </iact:action>
  <iact:action type="add" startTime="77844">
    <iact:property name="dataType"/>
    <iact:actionData xml:id="d13">
      <inkml:trace xmlns:inkml="http://www.w3.org/2003/InkML" xml:id="stk13" contextRef="#ctx0" brushRef="#br0">14164 14565 0,'0'0'2,"0"0"2,0 0 3,0 0 5,0 0-6,50-12 4,-21 8-1,4-1 0,-4 1 0,0 0 0,-4 4 1,0 0-1,-1 0 0,1 0 1,0 0-1,4 0 1,0 0-1,4-4 0,0 0 0,0 0 3,-4 4-4,0 0 1,0 0 0,-4 0 1,-4 0-2</inkml:trace>
    </iact:actionData>
  </iact:action>
  <iact:action type="add" startTime="78736">
    <iact:property name="dataType"/>
    <iact:actionData xml:id="d14">
      <inkml:trace xmlns:inkml="http://www.w3.org/2003/InkML" xml:id="stk14" contextRef="#ctx0" brushRef="#br0">19154 14246 0,'0'0'8,"0"0"0,0 0 0,0 0 2,0 0 0,0 0-1,0 0 0,0 0 0,0 0 1,0 0-1,0 0 0,50 33 1,-34-33-1,9 0 0,4 0 0,4 0 1,4 0 0,1 0-1,-5 0 0,0 0 0,0 0 0,12-8 1,17-13-1</inkml:trace>
    </iact:actionData>
  </iact:action>
  <iact:action type="add" startTime="79502">
    <iact:property name="dataType"/>
    <iact:actionData xml:id="d15">
      <inkml:trace xmlns:inkml="http://www.w3.org/2003/InkML" xml:id="stk15" contextRef="#ctx0" brushRef="#br0">17904 14333 0,'0'0'6,"0"0"3,0 0 1,0 0-1,0 0 0,0 0 1,0 0-1,0 0 0,46 9 1,-25-5-1,4 0 0,8 0 0,0 0 1,4 4-1,-4-3 0,-4-1 1,-4 0-1,-4 0 0,-1 0 0,1-4 1,0 0-1,-1 0 0,-3 0 0,-1-4 1,5-17-1</inkml:trace>
    </iact:actionData>
  </iact:action>
  <iact:action type="add" startTime="80342">
    <iact:property name="dataType"/>
    <iact:actionData xml:id="d16">
      <inkml:trace xmlns:inkml="http://www.w3.org/2003/InkML" xml:id="stk16" contextRef="#ctx0" brushRef="#br0">16328 14263 0,'0'0'5,"0"0"6,0 0-1,0 0-3,0 0 3,75 0-1,-13 0 0,12 4 1,1 0-1,-5 4 0,-8 1 0,-4-5 2,-17-8-3,9-17 1</inkml:trace>
    </iact:actionData>
  </iact:action>
  <iact:action type="add" startTime="81061">
    <iact:property name="dataType"/>
    <iact:actionData xml:id="d17">
      <inkml:trace xmlns:inkml="http://www.w3.org/2003/InkML" xml:id="stk17" contextRef="#ctx0" brushRef="#br0">10962 14255 0,'0'0'6,"0"0"3,0 0 2,70 4-3,-28 0 1,12 4 0,8 0 1,16 1-1,26-5 0,20 4 2,12-4-3,-3 0 2,-9-8-1,0-12 0,12-17 1,5-30-1</inkml:trace>
    </iact:actionData>
  </iact:action>
  <iact:action type="add" startTime="82343">
    <iact:property name="dataType"/>
    <iact:actionData xml:id="d18">
      <inkml:trace xmlns:inkml="http://www.w3.org/2003/InkML" xml:id="stk18" contextRef="#ctx0" brushRef="#br0">15145 14433 0,'0'0'6,"0"0"3,0 0 1,0 0-1,0 0 0,0 0 1,0 0-1,0 0 0,0 0 0,0 0 0,0 0 1,0 0-1,50-5 0,-30 1 1,13 0-1,17 0 0,12 0 0,0-4 1,-8 4-1,-9-1 0,-12 1 0,-8 0 1,-12-4 2,3-25-5</inkml:trace>
    </iact:actionData>
  </iact:action>
  <iact:action type="add" startTime="83081">
    <iact:property name="dataType"/>
    <iact:actionData xml:id="d19">
      <inkml:trace xmlns:inkml="http://www.w3.org/2003/InkML" xml:id="stk19" contextRef="#ctx0" brushRef="#br0">20031 14159 0,'0'0'7,"0"0"7,0 0-10,0 0 5,0 0 0,0 0 1,0 0-1,46 29 0,-30-25 0,-8 1 1,9 3 0,4 0-1,3 0 0,10 1 0,3 3 1,0 1-1,-4-1 0,0-4 1,-8 1-1,-4-1-1,-1-4 2,-3-12 0,4-21-1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8:47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417">
    <iact:property name="dataType"/>
    <iact:actionData xml:id="d0">
      <inkml:trace xmlns:inkml="http://www.w3.org/2003/InkML" xml:id="stk0" contextRef="#ctx0" brushRef="#br0">3411 6591 0,'0'0'5,"0"0"-5,0 0 12,0 0-4,0 0-2,0 0 3,0 0 1,0 0-1,0 0 0,0 0 1,58 0-1,-8 4 0,8-4 0,16 0 1,-7 0-1,-1-4 0,-17 0 0,1 0 4,-9-1 7,1 5-20,-9 0 16,8 0-11,-8 5 1,9-1 1,7 0 3,1 0 3,0 0-6,8 0 0,-9-4 4,1 0-1,0-4-3,-1 0 3,1 0 1,4-4-5</inkml:trace>
    </iact:actionData>
  </iact:action>
  <iact:action type="add" startTime="20522">
    <iact:property name="dataType"/>
    <iact:actionData xml:id="d1">
      <inkml:trace xmlns:inkml="http://www.w3.org/2003/InkML" xml:id="stk1" contextRef="#ctx0" brushRef="#br0">3428 8007 0,'0'0'11,"0"0"-5,0 0 3,0 0 2,0 0-4,0 0 3,0 0 1,58 8-4,-4-8 1,8 0 4,16-4-5,1-8 3,4-5-1,-1 0 1,-7 1-1,8 4 0,8-5 0,8 0 1,17-7-1,8-10 0</inkml:trace>
    </iact:actionData>
  </iact:action>
  <iact:action type="add" startTime="21152">
    <iact:property name="dataType"/>
    <iact:actionData xml:id="d2">
      <inkml:trace xmlns:inkml="http://www.w3.org/2003/InkML" xml:id="stk2" contextRef="#ctx0" brushRef="#br0">3709 9005 0,'0'0'5,"0"0"7,0 0-5,0 0 3,0 0-2,0 0 3,0 0-3,42-4 1,-26-1 0,1 1 0,-1 0 0,9 0 1,8-4-1,17-5 0,37 1 1,16-5-1,46-3 2,17-14-2</inkml:trace>
    </iact:actionData>
  </iact:action>
  <iact:action type="add" startTime="26402">
    <iact:property name="dataType"/>
    <iact:actionData xml:id="d3">
      <inkml:trace xmlns:inkml="http://www.w3.org/2003/InkML" xml:id="stk3" contextRef="#ctx0" brushRef="#br0">13060 16573 0,'0'0'1,"0"0"5,0 0 2,0 0 6,41 0-9,-12 0 3,16 0 1,22 0 1,28 0-1,33 0 0,33 0 1,30 4-1,7 0 0,1 1 1,0 3-1,3 8 0,-16 1 1,-3 4-1,3-1 0,-4 1 0,0 0 1,4-5-1,4 1 0,1-1 1,-9-7-1,0 3 0,-9 1 0,-7-1 0,-1 0 1,-11 5-1,-6 0 0,10-1 1,3-3-1,-4-1 0,-4-4 0,5 1 1,3-5-1,4-4 0,17 0 1,5-4-1,3-5 0,0-3 1,1-5-1,-14 1 1,1-1-1,-16 5 0,-17 3 0,-13 5 0,4 0 5,13 0-7,5 4 0,-1 0 3,8-4 0,13 0-2,4-5 5,0 1-7,-9 0 3,1-5 3,-5 5-4,-16 0 0,-20 4 1,3 0 3,9 4-5,16 4 2,21 0 1,29 8-1,4 5 2,0-5-3,24 1 0,-15-1 2,-13-8 2,16-20-6,5-34 4,16-53 0,12-67-2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58:47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280">
    <iact:property name="dataType"/>
    <iact:actionData xml:id="d0">
      <inkml:trace xmlns:inkml="http://www.w3.org/2003/InkML" xml:id="stk0" contextRef="#ctx0" brushRef="#br0">8418 5813 0,'0'0'2,"0"0"-1,0 0 19,0 0-18,0 0 3,0 0 4,0 0 0,62-9 1,-25 1-1,8-4 0,5-1 1,0-3-1,8-1 0,-13 0 1,5 5-1,-5 0 2,-8 3 13,-3 5-24,-1 0 4,0 4 4,4 0 1,-8 0 1,12 0-1,9 0 0,8-4 0,12-4 2,5-1-3,-1 5 2,-12 4-1,-4 0 0,-4 4 0,0 5 1,-5-1 0,1 0-2,4-4 1,8 0 1,8-4-1,9 0 0,-1 0 0,1 5 1,0 3-1,-9 0 1,-8 0-1,0-3 0,0-1 0,4 0 0,-4-4 1,0 0-1,-4 0 0,-8 0 0,-4-4 2,-13 4-3,0 0 2,-17-4 0,1-1-3,-1 1 2</inkml:trace>
    </iact:actionData>
  </iact:action>
  <iact:action type="add" startTime="7163">
    <iact:property name="dataType"/>
    <iact:actionData xml:id="d1">
      <inkml:trace xmlns:inkml="http://www.w3.org/2003/InkML" xml:id="stk1" contextRef="#ctx0" brushRef="#br0">8509 5258 0,'0'0'6,"0"0"4,0 0-1,0 0 1,82-4-1,-11-5 0,11 1 0,5-4 0,-4-1 1,-9 5 0,-7 4-1,-5 0 1,0 4 0,8 4-2,9-4 2,3 0-1,5-4 1,0 0-1,0-1 0,-8 5 0,-1 5 0,-3-1 1,-1 0-1,-3 0 0,-5-4 0,8-4 0,5 0 1,0 4-1,12 4 1,16 4-1,17-8 0,21-16 0</inkml:trace>
    </iact:actionData>
  </iact:action>
  <iact:action type="add" startTime="10952">
    <iact:property name="dataType"/>
    <iact:actionData xml:id="d2">
      <inkml:trace xmlns:inkml="http://www.w3.org/2003/InkML" xml:id="stk2" contextRef="#ctx0" brushRef="#br0">13283 5692 0,'0'0'2,"0"0"-1,0 0 10,50 9-3,-25-1 2,3 4-1,10 1 0,-1-1 1,0-3-1,0-1 0,5 0 0,3 0 1,5 1-1,4-1 2,0-4-3,-1 0 2,-3-4-1,-5 0 1,1 0-2,-5 0 1,5 4 1,-1 1 0,9 3-2,4 0 2,8 0-1,5 1 1,-9-5 0,0 0-2,-4-4 1,4-4 0,-8 0 1,3 0-1,1 4 1,0 0-2,0 4 1,4 0 2,4 0-3,1 0 1,-1-4 1,0-4 0,0 0-2,0-4 2,1-1-1,-5 5 0,0 0 0,0 4 1,-4 0-1,4 0 0,0 0 0,4-4 1,0 0-1,-4 0 0,0-5 0,-16 1 1,-1 4-1,-3 0 1,-1 4-2,-4 0 2,1 0-1,7 0 0,9 4 1,4 0 0,8 0-2,-4-4 1,0 0 0,0-4 0,-4 0 1,-4 0-1,-4 4 1,-5 0-1,-4 0 0,1 4 1,-5 0-2,-4 0 2,-4 0 0,0 0-1,0 1 0,0-1 0,4 4 0,0-4 1,0 0-1,0 0 0,1 1 0,-1-1 0,0 0 1,4-4-1,4 0 0,-3 0 1,-5 0-1</inkml:trace>
    </iact:actionData>
  </iact:action>
  <iact:action type="add" startTime="14364">
    <iact:property name="dataType"/>
    <iact:actionData xml:id="d3">
      <inkml:trace xmlns:inkml="http://www.w3.org/2003/InkML" xml:id="stk3" contextRef="#ctx0" brushRef="#br0">19009 5581 0,'0'0'2,"0"0"1,0 0 5,0 0 2,0 0-1,0 0 0,0 0 1,0 0-1,0 0 0,0 0 0,25 41 1,-17-37-1,9 0 0,12 5 1,12-5-1,17-4 0,17 0 0,16 0 1,4 0-1,8 4 2,5 0-3,3-8 2,1 0-1,0-4 1,-5 3-1,1 10 0,-5 3 0,-3-4 0,-1-4 1,0-4-1,5 4 0,3 4 1,9 4-1,8-4 0,0 0 0,1-8 0,-5 0 1,-5 8-1,1 5 0,-4-5 1,-5-4-1,1-4 0,0-1 0,-9 1 1,4 4-1,-3 4 1,7 1-1,5-1 0,0-8 0,-1 4 1,13 4-1,5 0 0,-1 0 0,0 0 1,-8 0-1,-8 0 0,0 1 0,-1 3 0,-3 0 1,-1-4-1,1-4 1,12-25-2,29-41 2</inkml:trace>
    </iact:actionData>
  </iact:action>
  <iact:action type="add" startTime="30322">
    <iact:property name="dataType"/>
    <iact:actionData xml:id="d4">
      <inkml:trace xmlns:inkml="http://www.w3.org/2003/InkML" xml:id="stk4" contextRef="#ctx0" brushRef="#br0">10797 3908 0,'0'0'3,"0"0"-2,0 0 9,0 0-1,0 0 0,0 0 1,0 0-1,0 0 0,0 0 0,0 0 1,0 0-1,0 0 0,41-33 1,-37 25-1,0 8 0,-4-9 1,0 9-1,0-8 0,0 8 1,0 0-1,0 0 0,0 0 0,0 0 1,0 0-1,0 0 0,-45-33 0,28 33 1,1-8-1,-5 8 0,0-9 1,0 9-1,1 0 0,20 0 0,-50 9 0,25-1 1,1 0-1,3 0 0,0 1 1,0-1-1,5 0 0,-1 1 0,5-9 1,4 8-1,-5 0 0,1 0 0,-1 1 0,1-1 1,4 0-1,-1 9 0,-3-9 1,0 9-1,-9 8 0,-4-1 3,-4 9-5,-8 9 3,0-1-1,4 1 0,-1-1 1,1-8-1,9 0 0,3-8 0,0 0 1,9 0 0,-1 0-1,9 0 0,0 4 0,8 8 0,5 4 0,3 9 1,0 0-1,5-5 0,-9 1 0,5-9 1,-1-4-1,0-4 0,1 0 1,3 0-1,5-4 0,4 0 0,4 0 1,0-1-1,4-3 1,0-4-2,-12-5 2,4 0-1,-1-3 0,-7-1 1,4-4-1,-1 0 0,1 0 0,0 1 0,-1-1 2,1 0-3,0 0 2,-1-4-2,5 0 2,4-4-1,8-4 0,13-5 0,4-8 0,0-3 2,-5-5-3,-3 0 2,-13 0-1,-4 0 1,-8-4-2,-5-5 2,-4 1-1,1-4 0,-1-1 1,1 1-2,-1-1 3,1 1-3,-9 0 2,0 3-2,-4 5 2,0 4-1,-4 0 1,0 4-2,-9-8 1,1 8 1,-5 1 0,-4-1-1,1 0 0,-5 0 0,-4 0 1,0 9-1,0-1 0,-4 1 1,4-1-1,-4-8-1,0 0 2</inkml:trace>
    </iact:actionData>
  </iact:action>
  <iact:action type="add" startTime="33439">
    <iact:property name="dataType"/>
    <iact:actionData xml:id="d5">
      <inkml:trace xmlns:inkml="http://www.w3.org/2003/InkML" xml:id="stk5" contextRef="#ctx0" brushRef="#br0">18926 5370 0,'0'0'9,"0"0"-1,0 0 2,0 0-2,0 0 1,67-9 1,15-7-2,30-9 2,12-4-1,-4-4 1,0 0-1,4 4 0,9 8 1,16 0-2,24 5 2,30-5-1,12 0 1,-8 5-1,0-1 0,-4 5 1,-1 3-1,-11 9 0,-1 5 0,-4 7 1,-12 0-1,0 1 0,-17 3 0,-16 1 0,-21 0 1,-25-1-1,-21-3 0,-12-9 0,9-17 1,36-41-1</inkml:trace>
    </iact:actionData>
  </iact:action>
  <iact:action type="add" startTime="39458">
    <iact:property name="dataType"/>
    <iact:actionData xml:id="d6">
      <inkml:trace xmlns:inkml="http://www.w3.org/2003/InkML" xml:id="stk6" contextRef="#ctx0" brushRef="#br0">14293 5096 0,'0'0'2,"0"0"-1,0 0 8,0 0 2,0 0-3,0 0 1,0 0 1,62 9-1,-17-9 0,21 0 0,25 0 1,29 0-1,38 4 3,36 0-2,34 0-1,12-4 1,-9-8-1,-16 4 2,-12-1-4,-25-3 4,-25 4-2,-12-4 0,-25 4 0,-21-1 0,-12 5 1,-1 9-1,9 3 1,17 5-1</inkml:trace>
    </iact:actionData>
  </iact:action>
  <iact:action type="add" startTime="40515">
    <iact:property name="dataType"/>
    <iact:actionData xml:id="d7">
      <inkml:trace xmlns:inkml="http://www.w3.org/2003/InkML" xml:id="stk7" contextRef="#ctx0" brushRef="#br0">9071 6131 0,'0'0'7,"0"0"2,0 0 0,0 0 1,33 46-1,-8-9 0,12 13 1,9 4-1,8 4 0,4 0 0,12 12 2,13 13-3,16 29 2,25 32-1,25 47 0,17 8 0,-1-1 1,-24-36-1,-38-50 0,-28-38 1,-26-24-1,-11-17 1,-14-8-1,-3-9 0,-9-3 1,-3-1 0,-5-3-2,-4-5 2,0-8-1,0 4 0</inkml:trace>
    </iact:actionData>
  </iact:action>
  <iact:action type="add" startTime="40932">
    <iact:property name="dataType"/>
    <iact:actionData xml:id="d8">
      <inkml:trace xmlns:inkml="http://www.w3.org/2003/InkML" xml:id="stk8" contextRef="#ctx0" brushRef="#br0">10987 6169 0,'0'0'8,"0"0"-1,0 0 4,0 0-3,-37 41 1,-25 25 1,-50 58-1,-58 63 1,-53 65 4,-38 51-4,-20 3-6,16 0 5,21-24 1,25-50-1,45-50 0,37-33 1,34-29-1,28-29 0,30-21 0,12-28 0,20-26 0</inkml:trace>
    </iact:actionData>
  </iact:action>
  <iact:action type="add" startTime="42867">
    <iact:property name="dataType"/>
    <iact:actionData xml:id="d9">
      <inkml:trace xmlns:inkml="http://www.w3.org/2003/InkML" xml:id="stk9" contextRef="#ctx0" brushRef="#br0">10532 7651 0,'0'0'7,"0"0"11,0 0-17,0 0 7,0 0 2,0 0-1,0 0 1,0 0-1,0 0 1,0 0-1,0 41 0,0-37 0,0 1 0,0-1 1,8 4-1,-8 0 1,4 0-2,0 1 2,0-1-1,5 0 0,-1 1 0,0 3 1,1 0-1,3 5 1,4 0-2,13 7 2,9 5-1,7 9 0,13 3 1,-4-4 1,-9-4-3,-3-4 1,-13-8 1,-4-4-1,-5-5 0,-3 1 2,-5-1-3,1 0 0,3 1 2,1-1-1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4101BC71-EEED-4110-B621-F130B7115A9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6F22DD1E-28BE-4E86-9161-CD506839483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B161FE8-BDFC-42F1-87C6-81C03E358C7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37DC8ACA-85C3-4EFA-AAC1-29B6B844D16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26947F9-45FC-46A5-ACF2-3066E8A5F3D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36D6BB90-970B-4705-BED3-74046D2397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6BDDE02-2F59-4C31-9B76-0CEB3AC74A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61315A7E-DDBD-44E3-A8C9-CFA9FEDA2A4C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BA11F029-DC24-4535-95CE-CB1900C737F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A34E92F4-F1E7-41F2-AA36-8519EC59F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136A75FA-B169-448F-8A9E-5C59B3676B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4D1BE959-D959-41FF-BCC4-B635549495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9B5F2EA-4F1A-4749-BBCF-FF9B841EB8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D29D0B92-44D1-43F2-A5ED-49657F676E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2C698BB3-6AEA-429C-9C06-55CA4D6104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401889F-7B1D-4ED8-AD41-3A7957584F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3D27B8B2-6BA9-4F77-BB28-8DEF6C2F845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EA84F3AC-0F22-4635-82C1-4DA615D067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1FAC871A-7FE8-464A-B115-D44BD487F88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B9C3EC96-42FC-4219-9BC7-AED3E143035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B8A8282-A2DD-4CA5-B6BC-51B4E07DE4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90442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5BA32A9-1042-439E-BC6D-98289FB76E3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403BFCD-289C-4952-BC3B-3D6F38176C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266C324-3BAC-4737-A9D8-73A231D8B5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9E3C44-D0DA-4F39-91D9-511DFC990C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166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B150578-5BAF-4E81-88AF-3D0B75EE20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53E5641-87C7-48D0-BDAD-A7F633E6E0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11F963A-B435-4A6B-8FD6-3A192AF863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A63F96-E4A0-4589-A8C9-F9CBD590AC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87756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8413D8C-FB45-4A6D-A7F6-EA2E03ADEB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530E13B-FD66-47BA-98C0-569E239B93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644F43C-41F5-4927-8506-9FBAC805A1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D4D16-951E-43ED-AC90-CB3DD9CB79E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580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CD4F046-80E1-4456-879D-D7F011C679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7B2C583-662A-4C23-8847-8A2207EA22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239DB0A9-6B6F-4455-8004-8FD2681394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232EA5-B70A-4A9A-9467-0501D346F7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3225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E56EE9A-092A-49D1-A64B-BC485E1DF5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8CDDFBE-8C66-47AE-9C18-0D13AEFFEC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8B1BBFA6-0F13-488D-BC35-D418066C2A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59D6DD-4C83-4D7D-B606-350996818B8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0996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07A33119-9AD0-461C-BD47-189C379A31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F1BB85E2-45DB-4FD6-BA38-DD21E3EA52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09386181-54D4-4C9F-93BC-57B86297C4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EDAF51-8BA9-419C-8A12-08F489332F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844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CA84298F-C222-4C40-9F9C-5D325EC2E13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E9A75487-5B1C-414D-B174-4CD3513E00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F4E128FF-AD1D-4D46-85AB-DFBE5FC612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4B5BBE-CF3F-4518-9394-806976F3B71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6D1F9E7A-03C9-4DA8-8457-32EC55226E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51F49A8E-88D1-453C-8ECE-4709FDF13EB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AA6027F5-8EFC-46EB-A6BF-05C13AA4A80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F8B459-726B-48E5-93D6-A8DA0A10F35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72572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874B57D-1E66-4F77-8D39-6AB1E09F6C6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4652E60-34DB-4925-BB13-E20F9060F7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2FB773A-C2C5-4FFC-9624-FE23BB52A9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D39327-8BF8-4368-A60D-32FDAAAB97E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395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4C801B42-3FB2-4FD3-80DE-BAB051738F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7D67957E-BCBD-4FF3-9072-411C82E740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C9AF2E6-6AE8-4D32-8290-D6A8705B0E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1054E8-F5E5-458E-B2E3-A5CD332D24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872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C1A7D10C-E16C-420E-89BB-31A5394F5C9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74F1B48-DA3E-4E49-B9FE-A50C8E7AF9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28B5665-E750-4ECE-A2D4-3DF363703CE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E3F83FB-CC9D-4C6C-96F2-69794F86DB6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E7CDC37E-0B4B-46F5-818F-91310ABD443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A1A85D4-64F6-47D6-9115-B643A92364F7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43B487E-87DC-4A19-9E30-494AD2B81F6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9E24431-0C6C-4834-9503-F80C01FA39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6543FF7F-CF28-4967-B25E-C74FC0F481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F053B18-F91D-411E-86C3-A8C2AD23815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E7D6F0E4-FE40-4643-9404-BD3AF848488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94707C4-1AA0-49DC-965A-8ECBAC0251A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D759E39D-713F-4F61-8C93-372360513D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CD1E4C97-5E03-4B2A-B5B0-87AB1C1EF3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4.7.5  </a:t>
            </a:r>
            <a:r>
              <a:rPr lang="zh-CN" altLang="en-US"/>
              <a:t>构造</a:t>
            </a:r>
            <a:r>
              <a:rPr lang="en-US" altLang="zh-CN"/>
              <a:t>LALR</a:t>
            </a:r>
            <a:r>
              <a:rPr lang="zh-CN" altLang="en-US"/>
              <a:t>分析表</a:t>
            </a:r>
          </a:p>
        </p:txBody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DF6BED97-D674-4D1F-905D-234C4BF310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en-US" altLang="zh-CN" dirty="0">
                <a:solidFill>
                  <a:schemeClr val="hlink"/>
                </a:solidFill>
              </a:rPr>
              <a:t>lookahead LR</a:t>
            </a:r>
          </a:p>
          <a:p>
            <a:pPr eaLnBrk="1" hangingPunct="1"/>
            <a:r>
              <a:rPr lang="zh-CN" altLang="en-US" dirty="0"/>
              <a:t>比规范</a:t>
            </a:r>
            <a:r>
              <a:rPr lang="en-US" altLang="zh-CN" dirty="0"/>
              <a:t>LR</a:t>
            </a:r>
            <a:r>
              <a:rPr lang="zh-CN" altLang="en-US" dirty="0"/>
              <a:t>分析表小，但对应程序设计语言的翻译，其描述能力足够</a:t>
            </a:r>
          </a:p>
          <a:p>
            <a:pPr eaLnBrk="1" hangingPunct="1"/>
            <a:r>
              <a:rPr lang="zh-CN" altLang="en-US" dirty="0"/>
              <a:t>状态数与</a:t>
            </a:r>
            <a:r>
              <a:rPr lang="en-US" altLang="zh-CN" dirty="0"/>
              <a:t>SLR</a:t>
            </a:r>
            <a:r>
              <a:rPr lang="zh-CN" altLang="en-US" dirty="0"/>
              <a:t>相同</a:t>
            </a:r>
          </a:p>
          <a:p>
            <a:pPr lvl="1" eaLnBrk="1" hangingPunct="1"/>
            <a:r>
              <a:rPr lang="en-US" altLang="zh-CN" dirty="0"/>
              <a:t>Pascal</a:t>
            </a:r>
            <a:r>
              <a:rPr lang="zh-CN" altLang="en-US" dirty="0"/>
              <a:t>语言，几百个</a:t>
            </a:r>
          </a:p>
          <a:p>
            <a:pPr lvl="1" eaLnBrk="1" hangingPunct="1"/>
            <a:r>
              <a:rPr lang="zh-CN" altLang="en-US" dirty="0"/>
              <a:t>规范</a:t>
            </a:r>
            <a:r>
              <a:rPr lang="en-US" altLang="zh-CN" dirty="0"/>
              <a:t>LR</a:t>
            </a:r>
            <a:r>
              <a:rPr lang="zh-CN" altLang="en-US" dirty="0"/>
              <a:t>，几千个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50D24FE-3558-4956-A1C7-7AF89ABF97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07000" y="1081800"/>
              <a:ext cx="3245760" cy="3600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50D24FE-3558-4956-A1C7-7AF89ABF97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7640" y="1072440"/>
                <a:ext cx="3264480" cy="3618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D6FD8A0-B2F1-432B-AD69-968F2B9D44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908"/>
    </mc:Choice>
    <mc:Fallback>
      <p:transition spd="slow" advTm="103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D8F07B7B-8A67-4AB1-AFB4-4C92AABA59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“同心”</a:t>
            </a:r>
          </a:p>
        </p:txBody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955521A6-3FB2-4617-8222-8274BFCD85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lang="zh-CN" altLang="en-US"/>
              <a:t>考虑同心（</a:t>
            </a:r>
            <a:r>
              <a:rPr lang="en-US" altLang="zh-CN">
                <a:solidFill>
                  <a:schemeClr val="hlink"/>
                </a:solidFill>
              </a:rPr>
              <a:t>core</a:t>
            </a:r>
            <a:r>
              <a:rPr lang="zh-CN" altLang="en-US"/>
              <a:t>，</a:t>
            </a:r>
            <a:r>
              <a:rPr lang="en-US" altLang="zh-CN"/>
              <a:t>LR(0)</a:t>
            </a:r>
            <a:r>
              <a:rPr lang="zh-CN" altLang="en-US"/>
              <a:t>项目集）的</a:t>
            </a:r>
            <a:r>
              <a:rPr lang="en-US" altLang="zh-CN"/>
              <a:t>LR(1)</a:t>
            </a:r>
            <a:r>
              <a:rPr lang="zh-CN" altLang="en-US"/>
              <a:t>项目集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/>
              <a:t>S’ </a:t>
            </a:r>
            <a:r>
              <a:rPr lang="en-US" altLang="zh-CN">
                <a:sym typeface="Symbol" panose="05050102010706020507" pitchFamily="18" charset="2"/>
              </a:rPr>
              <a:t> S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Symbol" panose="05050102010706020507" pitchFamily="18" charset="2"/>
              </a:rPr>
              <a:t>S  CC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Symbol" panose="05050102010706020507" pitchFamily="18" charset="2"/>
              </a:rPr>
              <a:t>C  cC | d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Symbol" panose="05050102010706020507" pitchFamily="18" charset="2"/>
              </a:rPr>
              <a:t>I</a:t>
            </a:r>
            <a:r>
              <a:rPr lang="en-US" altLang="zh-CN" baseline="-25000">
                <a:sym typeface="Symbol" panose="05050102010706020507" pitchFamily="18" charset="2"/>
              </a:rPr>
              <a:t>4</a:t>
            </a:r>
            <a:r>
              <a:rPr lang="zh-CN" altLang="en-US">
                <a:sym typeface="Symbol" panose="05050102010706020507" pitchFamily="18" charset="2"/>
              </a:rPr>
              <a:t>和</a:t>
            </a:r>
            <a:r>
              <a:rPr lang="en-US" altLang="zh-CN">
                <a:sym typeface="Symbol" panose="05050102010706020507" pitchFamily="18" charset="2"/>
              </a:rPr>
              <a:t>I</a:t>
            </a:r>
            <a:r>
              <a:rPr lang="en-US" altLang="zh-CN" baseline="-25000">
                <a:sym typeface="Symbol" panose="05050102010706020507" pitchFamily="18" charset="2"/>
              </a:rPr>
              <a:t>7</a:t>
            </a:r>
            <a:r>
              <a:rPr lang="zh-CN" altLang="en-US">
                <a:sym typeface="Symbol" panose="05050102010706020507" pitchFamily="18" charset="2"/>
              </a:rPr>
              <a:t>，心</a:t>
            </a:r>
            <a:r>
              <a:rPr lang="en-US" altLang="zh-CN">
                <a:sym typeface="Symbol" panose="05050102010706020507" pitchFamily="18" charset="2"/>
              </a:rPr>
              <a:t>C d·</a:t>
            </a:r>
            <a:r>
              <a:rPr lang="zh-CN" altLang="en-US">
                <a:sym typeface="Symbol" panose="05050102010706020507" pitchFamily="18" charset="2"/>
              </a:rPr>
              <a:t>相同，仅搜索符不同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63290BA-1B44-4984-88B3-F1C59BB62C3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4400" y="1910520"/>
              <a:ext cx="7556040" cy="2695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63290BA-1B44-4984-88B3-F1C59BB62C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5040" y="1901160"/>
                <a:ext cx="7574760" cy="2714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049B3FA-C374-45CA-93B3-D5A1CCC66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81"/>
    </mc:Choice>
    <mc:Fallback>
      <p:transition spd="slow" advTm="9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75931C00-98A2-4BFE-889A-D7FA7B059B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同心集合并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FA4D34B8-FFA8-47EF-8B4B-EFFAABA2DF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572000"/>
          </a:xfrm>
        </p:spPr>
        <p:txBody>
          <a:bodyPr/>
          <a:lstStyle/>
          <a:p>
            <a:pPr eaLnBrk="1" hangingPunct="1"/>
            <a:r>
              <a:rPr lang="en-US" altLang="zh-CN" sz="2800">
                <a:sym typeface="Symbol" panose="05050102010706020507" pitchFamily="18" charset="2"/>
              </a:rPr>
              <a:t>I</a:t>
            </a:r>
            <a:r>
              <a:rPr lang="en-US" altLang="zh-CN" sz="2800" baseline="-25000">
                <a:sym typeface="Symbol" panose="05050102010706020507" pitchFamily="18" charset="2"/>
              </a:rPr>
              <a:t>4</a:t>
            </a:r>
            <a:r>
              <a:rPr lang="zh-CN" altLang="en-US" sz="2800">
                <a:sym typeface="Symbol" panose="05050102010706020507" pitchFamily="18" charset="2"/>
              </a:rPr>
              <a:t>和</a:t>
            </a:r>
            <a:r>
              <a:rPr lang="en-US" altLang="zh-CN" sz="2800">
                <a:sym typeface="Symbol" panose="05050102010706020507" pitchFamily="18" charset="2"/>
              </a:rPr>
              <a:t>I</a:t>
            </a:r>
            <a:r>
              <a:rPr lang="en-US" altLang="zh-CN" sz="2800" baseline="-25000">
                <a:sym typeface="Symbol" panose="05050102010706020507" pitchFamily="18" charset="2"/>
              </a:rPr>
              <a:t>7</a:t>
            </a:r>
            <a:r>
              <a:rPr lang="zh-CN" altLang="en-US" sz="2800">
                <a:sym typeface="Symbol" panose="05050102010706020507" pitchFamily="18" charset="2"/>
              </a:rPr>
              <a:t>区别？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文法生成正规式</a:t>
            </a:r>
            <a:r>
              <a:rPr lang="en-US" altLang="zh-CN" sz="2400">
                <a:sym typeface="Symbol" panose="05050102010706020507" pitchFamily="18" charset="2"/>
              </a:rPr>
              <a:t>c</a:t>
            </a:r>
            <a:r>
              <a:rPr lang="en-US" altLang="zh-CN" sz="2400" baseline="30000">
                <a:sym typeface="Symbol" panose="05050102010706020507" pitchFamily="18" charset="2"/>
              </a:rPr>
              <a:t>*</a:t>
            </a:r>
            <a:r>
              <a:rPr lang="en-US" altLang="zh-CN" sz="2400">
                <a:sym typeface="Symbol" panose="05050102010706020507" pitchFamily="18" charset="2"/>
              </a:rPr>
              <a:t>dc</a:t>
            </a:r>
            <a:r>
              <a:rPr lang="en-US" altLang="zh-CN" sz="2400" baseline="30000">
                <a:sym typeface="Symbol" panose="05050102010706020507" pitchFamily="18" charset="2"/>
              </a:rPr>
              <a:t>*</a:t>
            </a:r>
            <a:r>
              <a:rPr lang="en-US" altLang="zh-CN" sz="2400">
                <a:sym typeface="Symbol" panose="05050102010706020507" pitchFamily="18" charset="2"/>
              </a:rPr>
              <a:t>d</a:t>
            </a:r>
          </a:p>
          <a:p>
            <a:pPr lvl="1" eaLnBrk="1" hangingPunct="1"/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4</a:t>
            </a:r>
            <a:r>
              <a:rPr lang="zh-CN" altLang="en-US" sz="2400">
                <a:sym typeface="Symbol" panose="05050102010706020507" pitchFamily="18" charset="2"/>
              </a:rPr>
              <a:t>：</a:t>
            </a:r>
            <a:r>
              <a:rPr lang="zh-CN" altLang="en-US" sz="2400"/>
              <a:t>“</a:t>
            </a:r>
            <a:r>
              <a:rPr lang="zh-CN" altLang="en-US" sz="2400">
                <a:sym typeface="Symbol" panose="05050102010706020507" pitchFamily="18" charset="2"/>
              </a:rPr>
              <a:t>第一个</a:t>
            </a:r>
            <a:r>
              <a:rPr lang="en-US" altLang="zh-CN" sz="2400">
                <a:sym typeface="Symbol" panose="05050102010706020507" pitchFamily="18" charset="2"/>
              </a:rPr>
              <a:t>d”</a:t>
            </a:r>
            <a:r>
              <a:rPr lang="zh-CN" altLang="en-US" sz="2400">
                <a:sym typeface="Symbol" panose="05050102010706020507" pitchFamily="18" charset="2"/>
              </a:rPr>
              <a:t>，后面需接</a:t>
            </a:r>
            <a:r>
              <a:rPr lang="en-US" altLang="zh-CN" sz="2400">
                <a:sym typeface="Symbol" panose="05050102010706020507" pitchFamily="18" charset="2"/>
              </a:rPr>
              <a:t>c</a:t>
            </a:r>
            <a:r>
              <a:rPr lang="zh-CN" altLang="en-US" sz="2400">
                <a:sym typeface="Symbol" panose="05050102010706020507" pitchFamily="18" charset="2"/>
              </a:rPr>
              <a:t>、</a:t>
            </a:r>
            <a:r>
              <a:rPr lang="en-US" altLang="zh-CN" sz="2400">
                <a:sym typeface="Symbol" panose="05050102010706020507" pitchFamily="18" charset="2"/>
              </a:rPr>
              <a:t>d</a:t>
            </a:r>
            <a:r>
              <a:rPr lang="zh-CN" altLang="en-US" sz="2400">
                <a:sym typeface="Symbol" panose="05050102010706020507" pitchFamily="18" charset="2"/>
              </a:rPr>
              <a:t>，不能接</a:t>
            </a:r>
            <a:r>
              <a:rPr lang="en-US" altLang="zh-CN" sz="2400">
                <a:sym typeface="Symbol" panose="05050102010706020507" pitchFamily="18" charset="2"/>
              </a:rPr>
              <a:t>$</a:t>
            </a:r>
          </a:p>
          <a:p>
            <a:pPr lvl="1" eaLnBrk="1" hangingPunct="1"/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7</a:t>
            </a:r>
            <a:r>
              <a:rPr lang="zh-CN" altLang="en-US" sz="2400">
                <a:sym typeface="Symbol" panose="05050102010706020507" pitchFamily="18" charset="2"/>
              </a:rPr>
              <a:t>：</a:t>
            </a:r>
            <a:r>
              <a:rPr lang="zh-CN" altLang="en-US" sz="2400"/>
              <a:t>“</a:t>
            </a:r>
            <a:r>
              <a:rPr lang="zh-CN" altLang="en-US" sz="2400">
                <a:sym typeface="Symbol" panose="05050102010706020507" pitchFamily="18" charset="2"/>
              </a:rPr>
              <a:t>第二个</a:t>
            </a:r>
            <a:r>
              <a:rPr lang="en-US" altLang="zh-CN" sz="2400">
                <a:sym typeface="Symbol" panose="05050102010706020507" pitchFamily="18" charset="2"/>
              </a:rPr>
              <a:t>d”</a:t>
            </a:r>
            <a:r>
              <a:rPr lang="zh-CN" altLang="en-US" sz="2400">
                <a:sym typeface="Symbol" panose="05050102010706020507" pitchFamily="18" charset="2"/>
              </a:rPr>
              <a:t>，接受，后接</a:t>
            </a:r>
            <a:r>
              <a:rPr lang="en-US" altLang="zh-CN" sz="2400">
                <a:sym typeface="Symbol" panose="05050102010706020507" pitchFamily="18" charset="2"/>
              </a:rPr>
              <a:t>$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合并</a:t>
            </a:r>
            <a:r>
              <a:rPr lang="en-US" altLang="zh-CN" sz="2400">
                <a:sym typeface="Symbol" panose="05050102010706020507" pitchFamily="18" charset="2"/>
              </a:rPr>
              <a:t>:I</a:t>
            </a:r>
            <a:r>
              <a:rPr lang="en-US" altLang="zh-CN" sz="2400" baseline="-25000">
                <a:sym typeface="Symbol" panose="05050102010706020507" pitchFamily="18" charset="2"/>
              </a:rPr>
              <a:t>47</a:t>
            </a:r>
            <a:r>
              <a:rPr lang="en-US" altLang="zh-CN" sz="2400">
                <a:sym typeface="Symbol" panose="05050102010706020507" pitchFamily="18" charset="2"/>
              </a:rPr>
              <a:t>={[C d·, c/d/$]}</a:t>
            </a:r>
            <a:r>
              <a:rPr lang="zh-CN" altLang="en-US" sz="2400">
                <a:sym typeface="Symbol" panose="05050102010706020507" pitchFamily="18" charset="2"/>
              </a:rPr>
              <a:t>，</a:t>
            </a:r>
            <a:r>
              <a:rPr lang="en-US" altLang="zh-CN" sz="2400">
                <a:sym typeface="Symbol" panose="05050102010706020507" pitchFamily="18" charset="2"/>
              </a:rPr>
              <a:t>goto(I</a:t>
            </a:r>
            <a:r>
              <a:rPr lang="en-US" altLang="zh-CN" sz="2400" baseline="-25000">
                <a:sym typeface="Symbol" panose="05050102010706020507" pitchFamily="18" charset="2"/>
              </a:rPr>
              <a:t>0/3/2/6</a:t>
            </a:r>
            <a:r>
              <a:rPr lang="en-US" altLang="zh-CN" sz="2400">
                <a:sym typeface="Symbol" panose="05050102010706020507" pitchFamily="18" charset="2"/>
              </a:rPr>
              <a:t>, d)=I</a:t>
            </a:r>
            <a:r>
              <a:rPr lang="en-US" altLang="zh-CN" sz="2400" baseline="-25000">
                <a:sym typeface="Symbol" panose="05050102010706020507" pitchFamily="18" charset="2"/>
              </a:rPr>
              <a:t>47</a:t>
            </a:r>
          </a:p>
          <a:p>
            <a:pPr lvl="1" eaLnBrk="1" hangingPunct="1"/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47</a:t>
            </a:r>
            <a:r>
              <a:rPr lang="zh-CN" altLang="en-US" sz="2400">
                <a:sym typeface="Symbol" panose="05050102010706020507" pitchFamily="18" charset="2"/>
              </a:rPr>
              <a:t>对任何输入符号都进行归约</a:t>
            </a:r>
            <a:r>
              <a:rPr lang="en-US" altLang="zh-CN" sz="2400">
                <a:sym typeface="Symbol" panose="05050102010706020507" pitchFamily="18" charset="2"/>
              </a:rPr>
              <a:t>——</a:t>
            </a:r>
            <a:r>
              <a:rPr lang="zh-CN" altLang="en-US" sz="2400">
                <a:sym typeface="Symbol" panose="05050102010706020507" pitchFamily="18" charset="2"/>
              </a:rPr>
              <a:t>错误不会遗漏，</a:t>
            </a:r>
            <a:r>
              <a:rPr lang="en-US" altLang="zh-CN" sz="2400">
                <a:sym typeface="Symbol" panose="05050102010706020507" pitchFamily="18" charset="2"/>
              </a:rPr>
              <a:t>ccd</a:t>
            </a:r>
            <a:r>
              <a:rPr lang="zh-CN" altLang="en-US" sz="2400">
                <a:sym typeface="Symbol" panose="05050102010706020507" pitchFamily="18" charset="2"/>
              </a:rPr>
              <a:t>、</a:t>
            </a:r>
            <a:r>
              <a:rPr lang="en-US" altLang="zh-CN" sz="2400">
                <a:sym typeface="Symbol" panose="05050102010706020507" pitchFamily="18" charset="2"/>
              </a:rPr>
              <a:t>cdcdc</a:t>
            </a:r>
            <a:r>
              <a:rPr lang="zh-CN" altLang="en-US" sz="2400">
                <a:sym typeface="Symbol" panose="05050102010706020507" pitchFamily="18" charset="2"/>
              </a:rPr>
              <a:t>，延迟</a:t>
            </a:r>
            <a:r>
              <a:rPr lang="en-US" altLang="zh-CN" sz="2400">
                <a:sym typeface="Symbol" panose="05050102010706020507" pitchFamily="18" charset="2"/>
              </a:rPr>
              <a:t>——</a:t>
            </a:r>
            <a:r>
              <a:rPr lang="zh-CN" altLang="en-US" sz="2400">
                <a:sym typeface="Symbol" panose="05050102010706020507" pitchFamily="18" charset="2"/>
              </a:rPr>
              <a:t>下个移进时捕捉到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同心集合并，</a:t>
            </a: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36</a:t>
            </a:r>
            <a:r>
              <a:rPr lang="zh-CN" altLang="en-US" sz="2400">
                <a:sym typeface="Symbol" panose="05050102010706020507" pitchFamily="18" charset="2"/>
              </a:rPr>
              <a:t>，</a:t>
            </a: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89</a:t>
            </a:r>
            <a:endParaRPr lang="en-US" altLang="zh-CN" sz="2400">
              <a:sym typeface="Symbol" panose="05050102010706020507" pitchFamily="18" charset="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6414DC9-DD74-4343-BF9F-AC93ABC53EE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16400" y="160920"/>
              <a:ext cx="6116040" cy="3546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6414DC9-DD74-4343-BF9F-AC93ABC53E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7040" y="151560"/>
                <a:ext cx="6134760" cy="3564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7221A2C-C187-4A98-BA18-5B21E515C7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440"/>
    </mc:Choice>
    <mc:Fallback>
      <p:transition spd="slow" advTm="255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869F3DAE-2DBF-41CB-8311-35026AE472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合并后的</a:t>
            </a:r>
            <a:r>
              <a:rPr lang="en-US" altLang="zh-CN"/>
              <a:t>action</a:t>
            </a:r>
            <a:r>
              <a:rPr lang="zh-CN" altLang="en-US"/>
              <a:t>和</a:t>
            </a:r>
            <a:r>
              <a:rPr lang="en-US" altLang="zh-CN"/>
              <a:t>goto</a:t>
            </a:r>
          </a:p>
        </p:txBody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88A5FCF-371F-4CC3-BA0E-FB9CA273A4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goto</a:t>
            </a:r>
            <a:r>
              <a:rPr lang="zh-CN" altLang="en-US"/>
              <a:t>仅依赖心，自然合并，没有问题</a:t>
            </a:r>
          </a:p>
          <a:p>
            <a:pPr eaLnBrk="1" hangingPunct="1"/>
            <a:r>
              <a:rPr lang="zh-CN" altLang="en-US"/>
              <a:t>原</a:t>
            </a:r>
            <a:r>
              <a:rPr lang="en-US" altLang="zh-CN"/>
              <a:t>LR(1)</a:t>
            </a:r>
            <a:r>
              <a:rPr lang="zh-CN" altLang="en-US"/>
              <a:t>分析表无冲突，合并后</a:t>
            </a:r>
            <a:r>
              <a:rPr lang="en-US" altLang="zh-CN"/>
              <a:t>action</a:t>
            </a:r>
            <a:r>
              <a:rPr lang="zh-CN" altLang="en-US"/>
              <a:t>会产生新的冲突吗？</a:t>
            </a:r>
          </a:p>
          <a:p>
            <a:pPr lvl="1" eaLnBrk="1" hangingPunct="1"/>
            <a:r>
              <a:rPr lang="zh-CN" altLang="en-US"/>
              <a:t>假定产生移进</a:t>
            </a:r>
            <a:r>
              <a:rPr lang="en-US" altLang="zh-CN"/>
              <a:t>/</a:t>
            </a:r>
            <a:r>
              <a:rPr lang="zh-CN" altLang="en-US"/>
              <a:t>归约冲突</a:t>
            </a:r>
          </a:p>
          <a:p>
            <a:pPr lvl="2" eaLnBrk="1" hangingPunct="1"/>
            <a:r>
              <a:rPr lang="en-US" altLang="zh-CN">
                <a:sym typeface="Symbol" panose="05050102010706020507" pitchFamily="18" charset="2"/>
              </a:rPr>
              <a:t>{ [B 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>
                <a:sym typeface="Symbol" panose="05050102010706020507" pitchFamily="18" charset="2"/>
              </a:rPr>
              <a:t>·a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en-US" altLang="zh-CN">
                <a:sym typeface="Symbol" panose="05050102010706020507" pitchFamily="18" charset="2"/>
              </a:rPr>
              <a:t>, b], [A 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>
                <a:sym typeface="Symbol" panose="05050102010706020507" pitchFamily="18" charset="2"/>
              </a:rPr>
              <a:t>·, a], </a:t>
            </a:r>
            <a:r>
              <a:rPr lang="en-US" altLang="zh-CN">
                <a:sym typeface="Wingdings" panose="05000000000000000000" pitchFamily="2" charset="2"/>
              </a:rPr>
              <a:t>… }</a:t>
            </a:r>
          </a:p>
          <a:p>
            <a:pPr lvl="2" eaLnBrk="1" hangingPunct="1"/>
            <a:r>
              <a:rPr lang="zh-CN" altLang="en-US">
                <a:sym typeface="Wingdings" panose="05000000000000000000" pitchFamily="2" charset="2"/>
              </a:rPr>
              <a:t>原项目集：</a:t>
            </a:r>
            <a:r>
              <a:rPr lang="en-US" altLang="zh-CN">
                <a:sym typeface="Wingdings" panose="05000000000000000000" pitchFamily="2" charset="2"/>
              </a:rPr>
              <a:t>{</a:t>
            </a:r>
            <a:r>
              <a:rPr lang="en-US" altLang="zh-CN">
                <a:sym typeface="Symbol" panose="05050102010706020507" pitchFamily="18" charset="2"/>
              </a:rPr>
              <a:t>[A 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>
                <a:sym typeface="Symbol" panose="05050102010706020507" pitchFamily="18" charset="2"/>
              </a:rPr>
              <a:t>·, a], [B 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>
                <a:sym typeface="Symbol" panose="05050102010706020507" pitchFamily="18" charset="2"/>
              </a:rPr>
              <a:t>·a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en-US" altLang="zh-CN">
                <a:sym typeface="Symbol" panose="05050102010706020507" pitchFamily="18" charset="2"/>
              </a:rPr>
              <a:t>, c], …}</a:t>
            </a:r>
          </a:p>
          <a:p>
            <a:pPr lvl="2" eaLnBrk="1" hangingPunct="1"/>
            <a:r>
              <a:rPr lang="zh-CN" altLang="en-US">
                <a:sym typeface="Symbol" panose="05050102010706020507" pitchFamily="18" charset="2"/>
              </a:rPr>
              <a:t>原</a:t>
            </a:r>
            <a:r>
              <a:rPr lang="en-US" altLang="zh-CN">
                <a:sym typeface="Symbol" panose="05050102010706020507" pitchFamily="18" charset="2"/>
              </a:rPr>
              <a:t>LR(1)</a:t>
            </a:r>
            <a:r>
              <a:rPr lang="zh-CN" altLang="en-US">
                <a:sym typeface="Symbol" panose="05050102010706020507" pitchFamily="18" charset="2"/>
              </a:rPr>
              <a:t>也有分析表冲突！不可能</a:t>
            </a:r>
          </a:p>
          <a:p>
            <a:pPr lvl="1" eaLnBrk="1" hangingPunct="1"/>
            <a:r>
              <a:rPr lang="zh-CN" altLang="en-US">
                <a:sym typeface="Symbol" panose="05050102010706020507" pitchFamily="18" charset="2"/>
              </a:rPr>
              <a:t>可能产生归约</a:t>
            </a:r>
            <a:r>
              <a:rPr lang="en-US" altLang="zh-CN">
                <a:sym typeface="Symbol" panose="05050102010706020507" pitchFamily="18" charset="2"/>
              </a:rPr>
              <a:t>/</a:t>
            </a:r>
            <a:r>
              <a:rPr lang="zh-CN" altLang="en-US">
                <a:sym typeface="Symbol" panose="05050102010706020507" pitchFamily="18" charset="2"/>
              </a:rPr>
              <a:t>归约冲突</a:t>
            </a:r>
          </a:p>
        </p:txBody>
      </p:sp>
      <p:sp>
        <p:nvSpPr>
          <p:cNvPr id="112644" name="Text Box 4">
            <a:extLst>
              <a:ext uri="{FF2B5EF4-FFF2-40B4-BE49-F238E27FC236}">
                <a16:creationId xmlns:a16="http://schemas.microsoft.com/office/drawing/2014/main" id="{0D598DAE-EC39-49B2-84C1-82D1FDC11624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867400" y="2971800"/>
            <a:ext cx="1981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移进	归约</a:t>
            </a:r>
          </a:p>
        </p:txBody>
      </p:sp>
      <p:sp>
        <p:nvSpPr>
          <p:cNvPr id="112645" name="Line 5">
            <a:extLst>
              <a:ext uri="{FF2B5EF4-FFF2-40B4-BE49-F238E27FC236}">
                <a16:creationId xmlns:a16="http://schemas.microsoft.com/office/drawing/2014/main" id="{22609ADE-F1AC-4187-90D8-1DE405BDE264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3505200" y="3352800"/>
            <a:ext cx="2895600" cy="304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46" name="Line 6">
            <a:extLst>
              <a:ext uri="{FF2B5EF4-FFF2-40B4-BE49-F238E27FC236}">
                <a16:creationId xmlns:a16="http://schemas.microsoft.com/office/drawing/2014/main" id="{3388B275-A784-4CDF-906B-BEFCA951CCC1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5105400" y="3352800"/>
            <a:ext cx="2209800" cy="304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47" name="Text Box 7">
            <a:extLst>
              <a:ext uri="{FF2B5EF4-FFF2-40B4-BE49-F238E27FC236}">
                <a16:creationId xmlns:a16="http://schemas.microsoft.com/office/drawing/2014/main" id="{73BA866C-CD4A-4916-981A-33859395D237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629400" y="4876800"/>
            <a:ext cx="1981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移进	归约</a:t>
            </a:r>
          </a:p>
        </p:txBody>
      </p:sp>
      <p:sp>
        <p:nvSpPr>
          <p:cNvPr id="112648" name="Line 8">
            <a:extLst>
              <a:ext uri="{FF2B5EF4-FFF2-40B4-BE49-F238E27FC236}">
                <a16:creationId xmlns:a16="http://schemas.microsoft.com/office/drawing/2014/main" id="{F805FB11-3355-4713-BF7F-6857C40F1DE9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6781800" y="4419600"/>
            <a:ext cx="228600" cy="5334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49" name="Line 9">
            <a:extLst>
              <a:ext uri="{FF2B5EF4-FFF2-40B4-BE49-F238E27FC236}">
                <a16:creationId xmlns:a16="http://schemas.microsoft.com/office/drawing/2014/main" id="{E6645BB8-B68B-48D5-B658-F2CC2500D8B3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5410200" y="4343400"/>
            <a:ext cx="2590800" cy="6096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1B3170B-45E7-451B-B53F-38D33DC9633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95040" y="3405600"/>
              <a:ext cx="4622040" cy="20797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1B3170B-45E7-451B-B53F-38D33DC963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85680" y="3396240"/>
                <a:ext cx="4640760" cy="2098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78CE277-74D8-4F5A-8BFC-311111BDA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241"/>
    </mc:Choice>
    <mc:Fallback>
      <p:transition spd="slow" advTm="142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05A16EBC-C24F-4313-A1F9-F6EA1D20F2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4.44</a:t>
            </a:r>
          </a:p>
        </p:txBody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0FFD05B4-1AAA-4A3D-9D5C-CCE8BC82FC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800"/>
              <a:t>考虑文法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   </a:t>
            </a:r>
            <a:r>
              <a:rPr lang="en-US" altLang="zh-CN" sz="2400"/>
              <a:t>S’ </a:t>
            </a:r>
            <a:r>
              <a:rPr lang="en-US" altLang="zh-CN" sz="2400">
                <a:sym typeface="Symbol" panose="05050102010706020507" pitchFamily="18" charset="2"/>
              </a:rPr>
              <a:t> S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S  aAd | bBd | aBe | bAe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A  c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B  c		</a:t>
            </a:r>
            <a:r>
              <a:rPr lang="zh-CN" altLang="en-US" sz="2400">
                <a:sym typeface="Symbol" panose="05050102010706020507" pitchFamily="18" charset="2"/>
              </a:rPr>
              <a:t>产生符号串</a:t>
            </a:r>
            <a:r>
              <a:rPr lang="en-US" altLang="zh-CN" sz="2400">
                <a:sym typeface="Symbol" panose="05050102010706020507" pitchFamily="18" charset="2"/>
              </a:rPr>
              <a:t>acd, ace, bcd, bce</a:t>
            </a:r>
          </a:p>
          <a:p>
            <a:pPr eaLnBrk="1" hangingPunct="1"/>
            <a:r>
              <a:rPr lang="zh-CN" altLang="en-US" sz="2800"/>
              <a:t>构造</a:t>
            </a:r>
            <a:r>
              <a:rPr lang="en-US" altLang="zh-CN" sz="2800"/>
              <a:t>LR(1)</a:t>
            </a:r>
            <a:r>
              <a:rPr lang="zh-CN" altLang="en-US" sz="2800"/>
              <a:t>项目集</a:t>
            </a:r>
          </a:p>
          <a:p>
            <a:pPr lvl="1" eaLnBrk="1" hangingPunct="1"/>
            <a:r>
              <a:rPr lang="en-US" altLang="zh-CN" sz="2400"/>
              <a:t>{[</a:t>
            </a:r>
            <a:r>
              <a:rPr lang="en-US" altLang="zh-CN" sz="2400">
                <a:sym typeface="Symbol" panose="05050102010706020507" pitchFamily="18" charset="2"/>
              </a:rPr>
              <a:t>A  c·, d], </a:t>
            </a:r>
            <a:r>
              <a:rPr lang="en-US" altLang="zh-CN" sz="2400"/>
              <a:t>[</a:t>
            </a:r>
            <a:r>
              <a:rPr lang="en-US" altLang="zh-CN" sz="2400">
                <a:sym typeface="Symbol" panose="05050102010706020507" pitchFamily="18" charset="2"/>
              </a:rPr>
              <a:t>B  c·, e]}</a:t>
            </a:r>
            <a:r>
              <a:rPr lang="zh-CN" altLang="en-US" sz="2400">
                <a:sym typeface="Symbol" panose="05050102010706020507" pitchFamily="18" charset="2"/>
              </a:rPr>
              <a:t>对活前缀</a:t>
            </a:r>
            <a:r>
              <a:rPr lang="en-US" altLang="zh-CN" sz="2400">
                <a:sym typeface="Symbol" panose="05050102010706020507" pitchFamily="18" charset="2"/>
              </a:rPr>
              <a:t>ac</a:t>
            </a:r>
            <a:r>
              <a:rPr lang="zh-CN" altLang="en-US" sz="2400">
                <a:sym typeface="Symbol" panose="05050102010706020507" pitchFamily="18" charset="2"/>
              </a:rPr>
              <a:t>有效</a:t>
            </a:r>
          </a:p>
          <a:p>
            <a:pPr lvl="1" eaLnBrk="1" hangingPunct="1"/>
            <a:r>
              <a:rPr lang="en-US" altLang="zh-CN" sz="2400"/>
              <a:t>{[</a:t>
            </a:r>
            <a:r>
              <a:rPr lang="en-US" altLang="zh-CN" sz="2400">
                <a:sym typeface="Symbol" panose="05050102010706020507" pitchFamily="18" charset="2"/>
              </a:rPr>
              <a:t>A  c·, e], </a:t>
            </a:r>
            <a:r>
              <a:rPr lang="en-US" altLang="zh-CN" sz="2400"/>
              <a:t>[</a:t>
            </a:r>
            <a:r>
              <a:rPr lang="en-US" altLang="zh-CN" sz="2400">
                <a:sym typeface="Symbol" panose="05050102010706020507" pitchFamily="18" charset="2"/>
              </a:rPr>
              <a:t>B  c·, d]}</a:t>
            </a:r>
            <a:r>
              <a:rPr lang="zh-CN" altLang="en-US" sz="2400">
                <a:sym typeface="Symbol" panose="05050102010706020507" pitchFamily="18" charset="2"/>
              </a:rPr>
              <a:t>对活前缀</a:t>
            </a:r>
            <a:r>
              <a:rPr lang="en-US" altLang="zh-CN" sz="2400">
                <a:sym typeface="Symbol" panose="05050102010706020507" pitchFamily="18" charset="2"/>
              </a:rPr>
              <a:t>bc</a:t>
            </a:r>
            <a:r>
              <a:rPr lang="zh-CN" altLang="en-US" sz="2400">
                <a:sym typeface="Symbol" panose="05050102010706020507" pitchFamily="18" charset="2"/>
              </a:rPr>
              <a:t>有效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无冲突，合并</a:t>
            </a:r>
            <a:r>
              <a:rPr lang="en-US" altLang="zh-CN" sz="2400"/>
              <a:t>{[</a:t>
            </a:r>
            <a:r>
              <a:rPr lang="en-US" altLang="zh-CN" sz="2400">
                <a:sym typeface="Symbol" panose="05050102010706020507" pitchFamily="18" charset="2"/>
              </a:rPr>
              <a:t>A  c·, d/e], </a:t>
            </a:r>
            <a:r>
              <a:rPr lang="en-US" altLang="zh-CN" sz="2400"/>
              <a:t>[</a:t>
            </a:r>
            <a:r>
              <a:rPr lang="en-US" altLang="zh-CN" sz="2400">
                <a:sym typeface="Symbol" panose="05050102010706020507" pitchFamily="18" charset="2"/>
              </a:rPr>
              <a:t>B  c·, d/e]}</a:t>
            </a:r>
            <a:r>
              <a:rPr lang="zh-CN" altLang="en-US" sz="2400">
                <a:sym typeface="Symbol" panose="05050102010706020507" pitchFamily="18" charset="2"/>
              </a:rPr>
              <a:t>，产生归约</a:t>
            </a:r>
            <a:r>
              <a:rPr lang="en-US" altLang="zh-CN" sz="2400">
                <a:sym typeface="Symbol" panose="05050102010706020507" pitchFamily="18" charset="2"/>
              </a:rPr>
              <a:t>/</a:t>
            </a:r>
            <a:r>
              <a:rPr lang="zh-CN" altLang="en-US" sz="2400">
                <a:sym typeface="Symbol" panose="05050102010706020507" pitchFamily="18" charset="2"/>
              </a:rPr>
              <a:t>归约冲突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4B0F8BA-5CDA-4590-90FC-0C6AA9C1C11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13120" y="3335760"/>
              <a:ext cx="5715360" cy="1981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4B0F8BA-5CDA-4590-90FC-0C6AA9C1C1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3760" y="3326400"/>
                <a:ext cx="5734080" cy="1999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6BE884C-E128-42AF-96E2-5AF1C60981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947"/>
    </mc:Choice>
    <mc:Fallback>
      <p:transition spd="slow" advTm="92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C420DF61-6780-4819-B9EB-9B6ACC5F0B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4.11 LALR</a:t>
            </a:r>
            <a:r>
              <a:rPr lang="zh-CN" altLang="en-US"/>
              <a:t>分析表构造算法</a:t>
            </a: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AFD9F9B5-162B-4244-9F11-10D68F734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3340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输入：一个拓广文法</a:t>
            </a:r>
            <a:r>
              <a:rPr lang="en-US" altLang="zh-CN" sz="2400"/>
              <a:t>G’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输出：</a:t>
            </a:r>
            <a:r>
              <a:rPr lang="en-US" altLang="zh-CN" sz="2400"/>
              <a:t>G’</a:t>
            </a:r>
            <a:r>
              <a:rPr lang="zh-CN" altLang="en-US" sz="2400"/>
              <a:t>的</a:t>
            </a:r>
            <a:r>
              <a:rPr lang="en-US" altLang="zh-CN" sz="2400"/>
              <a:t>LALR</a:t>
            </a:r>
            <a:r>
              <a:rPr lang="zh-CN" altLang="en-US" sz="2400"/>
              <a:t>分析表，</a:t>
            </a:r>
            <a:r>
              <a:rPr lang="en-US" altLang="zh-CN" sz="2400"/>
              <a:t>action</a:t>
            </a:r>
            <a:r>
              <a:rPr lang="zh-CN" altLang="en-US" sz="2400"/>
              <a:t>和</a:t>
            </a:r>
            <a:r>
              <a:rPr lang="en-US" altLang="zh-CN" sz="2400"/>
              <a:t>goto</a:t>
            </a:r>
            <a:r>
              <a:rPr lang="zh-CN" altLang="en-US" sz="2400"/>
              <a:t>函数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方法：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构造</a:t>
            </a:r>
            <a:r>
              <a:rPr lang="en-US" altLang="zh-CN" sz="2400"/>
              <a:t>LR(1)</a:t>
            </a:r>
            <a:r>
              <a:rPr lang="zh-CN" altLang="en-US" sz="2400"/>
              <a:t>项目集规范族</a:t>
            </a:r>
            <a:r>
              <a:rPr lang="en-US" altLang="zh-CN" sz="2400"/>
              <a:t>C={I</a:t>
            </a:r>
            <a:r>
              <a:rPr lang="en-US" altLang="zh-CN" sz="2400" baseline="-25000"/>
              <a:t>0</a:t>
            </a:r>
            <a:r>
              <a:rPr lang="en-US" altLang="zh-CN" sz="2400"/>
              <a:t>, I</a:t>
            </a:r>
            <a:r>
              <a:rPr lang="en-US" altLang="zh-CN" sz="2400" baseline="-25000"/>
              <a:t>1</a:t>
            </a:r>
            <a:r>
              <a:rPr lang="en-US" altLang="zh-CN" sz="2400"/>
              <a:t>, …, I</a:t>
            </a:r>
            <a:r>
              <a:rPr lang="en-US" altLang="zh-CN" sz="2400" baseline="-25000"/>
              <a:t>n</a:t>
            </a:r>
            <a:r>
              <a:rPr lang="en-US" altLang="zh-CN" sz="2400"/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将同心集合并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令</a:t>
            </a:r>
            <a:r>
              <a:rPr lang="en-US" altLang="zh-CN" sz="2400"/>
              <a:t>C’={J</a:t>
            </a:r>
            <a:r>
              <a:rPr lang="en-US" altLang="zh-CN" sz="2400" baseline="-25000"/>
              <a:t>0</a:t>
            </a:r>
            <a:r>
              <a:rPr lang="en-US" altLang="zh-CN" sz="2400"/>
              <a:t>, J</a:t>
            </a:r>
            <a:r>
              <a:rPr lang="en-US" altLang="zh-CN" sz="2400" baseline="-25000"/>
              <a:t>1</a:t>
            </a:r>
            <a:r>
              <a:rPr lang="en-US" altLang="zh-CN" sz="2400"/>
              <a:t>, …, J</a:t>
            </a:r>
            <a:r>
              <a:rPr lang="en-US" altLang="zh-CN" sz="2400" baseline="-25000"/>
              <a:t>m</a:t>
            </a:r>
            <a:r>
              <a:rPr lang="en-US" altLang="zh-CN" sz="2400"/>
              <a:t>}</a:t>
            </a:r>
            <a:r>
              <a:rPr lang="zh-CN" altLang="en-US" sz="2400"/>
              <a:t>为合并后项目集，</a:t>
            </a:r>
            <a:r>
              <a:rPr lang="en-US" altLang="zh-CN" sz="2400"/>
              <a:t>action</a:t>
            </a:r>
            <a:r>
              <a:rPr lang="zh-CN" altLang="en-US" sz="2400"/>
              <a:t>函数的构造同算法</a:t>
            </a:r>
            <a:r>
              <a:rPr lang="en-US" altLang="zh-CN" sz="2400"/>
              <a:t>4.10</a:t>
            </a:r>
            <a:r>
              <a:rPr lang="zh-CN" altLang="en-US" sz="2400"/>
              <a:t>，若有冲突，失败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令</a:t>
            </a:r>
            <a:r>
              <a:rPr lang="en-US" altLang="zh-CN" sz="2400"/>
              <a:t>J=I</a:t>
            </a:r>
            <a:r>
              <a:rPr lang="en-US" altLang="zh-CN" sz="2400" baseline="-25000"/>
              <a:t>1</a:t>
            </a:r>
            <a:r>
              <a:rPr lang="en-US" altLang="zh-CN" sz="2400"/>
              <a:t>∪I</a:t>
            </a:r>
            <a:r>
              <a:rPr lang="en-US" altLang="zh-CN" sz="2400" baseline="-25000"/>
              <a:t>2</a:t>
            </a:r>
            <a:r>
              <a:rPr lang="en-US" altLang="zh-CN" sz="2400"/>
              <a:t>∪…∪I</a:t>
            </a:r>
            <a:r>
              <a:rPr lang="en-US" altLang="zh-CN" sz="2400" baseline="-25000"/>
              <a:t>k</a:t>
            </a:r>
            <a:r>
              <a:rPr lang="zh-CN" altLang="en-US" sz="2400"/>
              <a:t>，</a:t>
            </a:r>
            <a:r>
              <a:rPr lang="en-US" altLang="zh-CN" sz="2400"/>
              <a:t>I</a:t>
            </a:r>
            <a:r>
              <a:rPr lang="en-US" altLang="zh-CN" sz="2400" baseline="-25000"/>
              <a:t>1</a:t>
            </a:r>
            <a:r>
              <a:rPr lang="en-US" altLang="zh-CN" sz="2400"/>
              <a:t>,I</a:t>
            </a:r>
            <a:r>
              <a:rPr lang="en-US" altLang="zh-CN" sz="2400" baseline="-25000"/>
              <a:t>2</a:t>
            </a:r>
            <a:r>
              <a:rPr lang="en-US" altLang="zh-CN" sz="2400"/>
              <a:t>,…,I</a:t>
            </a:r>
            <a:r>
              <a:rPr lang="en-US" altLang="zh-CN" sz="2400" baseline="-25000"/>
              <a:t>k</a:t>
            </a:r>
            <a:r>
              <a:rPr lang="zh-CN" altLang="en-US" sz="2400"/>
              <a:t>心相同，因此</a:t>
            </a:r>
            <a:r>
              <a:rPr lang="en-US" altLang="zh-CN" sz="2400"/>
              <a:t>goto(I</a:t>
            </a:r>
            <a:r>
              <a:rPr lang="en-US" altLang="zh-CN" sz="2400" baseline="-25000"/>
              <a:t>1</a:t>
            </a:r>
            <a:r>
              <a:rPr lang="en-US" altLang="zh-CN" sz="2400"/>
              <a:t>,X), goto(I</a:t>
            </a:r>
            <a:r>
              <a:rPr lang="en-US" altLang="zh-CN" sz="2400" baseline="-25000"/>
              <a:t>2</a:t>
            </a:r>
            <a:r>
              <a:rPr lang="en-US" altLang="zh-CN" sz="2400"/>
              <a:t>,X),…,goto(I</a:t>
            </a:r>
            <a:r>
              <a:rPr lang="en-US" altLang="zh-CN" sz="2400" baseline="-25000"/>
              <a:t>k</a:t>
            </a:r>
            <a:r>
              <a:rPr lang="en-US" altLang="zh-CN" sz="2400"/>
              <a:t>,X)</a:t>
            </a:r>
            <a:r>
              <a:rPr lang="zh-CN" altLang="en-US" sz="2400"/>
              <a:t>心也相同，令它们合并结果为</a:t>
            </a:r>
            <a:r>
              <a:rPr lang="en-US" altLang="zh-CN" sz="2400"/>
              <a:t>K</a:t>
            </a:r>
            <a:r>
              <a:rPr lang="zh-CN" altLang="en-US" sz="2400"/>
              <a:t>，则</a:t>
            </a:r>
            <a:r>
              <a:rPr lang="en-US" altLang="zh-CN" sz="2400"/>
              <a:t>goto(J, X)=K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5A6C798-3E83-4672-880E-9D3F432F8F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9"/>
    </mc:Choice>
    <mc:Fallback>
      <p:transition spd="slow" advTm="9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C1ED263E-3AFC-4120-9B5E-B6054BAC38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4.45</a:t>
            </a:r>
          </a:p>
        </p:txBody>
      </p:sp>
      <p:sp>
        <p:nvSpPr>
          <p:cNvPr id="115715" name="Rectangle 3">
            <a:extLst>
              <a:ext uri="{FF2B5EF4-FFF2-40B4-BE49-F238E27FC236}">
                <a16:creationId xmlns:a16="http://schemas.microsoft.com/office/drawing/2014/main" id="{81266D84-8515-4542-9B81-1A7E642F90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4.42</a:t>
            </a:r>
            <a:r>
              <a:rPr lang="zh-CN" altLang="en-US"/>
              <a:t>文法，三对项目集合并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36</a:t>
            </a:r>
            <a:r>
              <a:rPr lang="en-US" altLang="zh-CN" sz="2400">
                <a:sym typeface="Symbol" panose="05050102010706020507" pitchFamily="18" charset="2"/>
              </a:rPr>
              <a:t>={[C c·C, c/d/$], [C ·cC, c/d/$],[C ·d, c/d/$]}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47</a:t>
            </a:r>
            <a:r>
              <a:rPr lang="en-US" altLang="zh-CN" sz="2400">
                <a:sym typeface="Symbol" panose="05050102010706020507" pitchFamily="18" charset="2"/>
              </a:rPr>
              <a:t>={[C d·, c/d/$]}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89</a:t>
            </a:r>
            <a:r>
              <a:rPr lang="en-US" altLang="zh-CN" sz="2400">
                <a:sym typeface="Symbol" panose="05050102010706020507" pitchFamily="18" charset="2"/>
              </a:rPr>
              <a:t>={[C cC·, c/d/$]}</a:t>
            </a:r>
          </a:p>
        </p:txBody>
      </p:sp>
      <p:sp>
        <p:nvSpPr>
          <p:cNvPr id="115716" name="Line 4">
            <a:extLst>
              <a:ext uri="{FF2B5EF4-FFF2-40B4-BE49-F238E27FC236}">
                <a16:creationId xmlns:a16="http://schemas.microsoft.com/office/drawing/2014/main" id="{091E1A2A-142F-4813-8AE2-677F6684548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0875" y="24384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17" name="Line 5">
            <a:extLst>
              <a:ext uri="{FF2B5EF4-FFF2-40B4-BE49-F238E27FC236}">
                <a16:creationId xmlns:a16="http://schemas.microsoft.com/office/drawing/2014/main" id="{66152541-3FC5-469D-9709-13177E052A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0875" y="25146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18" name="Line 6">
            <a:extLst>
              <a:ext uri="{FF2B5EF4-FFF2-40B4-BE49-F238E27FC236}">
                <a16:creationId xmlns:a16="http://schemas.microsoft.com/office/drawing/2014/main" id="{B9AABF85-13A7-4488-A6D8-CF99409C7E8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6675" y="2895600"/>
            <a:ext cx="3962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19" name="Line 7">
            <a:extLst>
              <a:ext uri="{FF2B5EF4-FFF2-40B4-BE49-F238E27FC236}">
                <a16:creationId xmlns:a16="http://schemas.microsoft.com/office/drawing/2014/main" id="{9E4F0DDB-8B74-4F7C-A2E0-DAEFBD1CF3E9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0875" y="32004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0" name="Line 8">
            <a:extLst>
              <a:ext uri="{FF2B5EF4-FFF2-40B4-BE49-F238E27FC236}">
                <a16:creationId xmlns:a16="http://schemas.microsoft.com/office/drawing/2014/main" id="{198546DA-D9AE-4A98-8DC8-2A1BE3EF0B89}"/>
              </a:ext>
            </a:extLst>
          </p:cNvPr>
          <p:cNvSpPr>
            <a:spLocks noChangeShapeType="1"/>
          </p:cNvSpPr>
          <p:nvPr/>
        </p:nvSpPr>
        <p:spPr bwMode="auto">
          <a:xfrm>
            <a:off x="9109075" y="24384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1" name="Line 9">
            <a:extLst>
              <a:ext uri="{FF2B5EF4-FFF2-40B4-BE49-F238E27FC236}">
                <a16:creationId xmlns:a16="http://schemas.microsoft.com/office/drawing/2014/main" id="{BE55B2FF-B205-4486-8DE2-D0A1E6262E5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6675" y="2514600"/>
            <a:ext cx="0" cy="3276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2" name="Line 10">
            <a:extLst>
              <a:ext uri="{FF2B5EF4-FFF2-40B4-BE49-F238E27FC236}">
                <a16:creationId xmlns:a16="http://schemas.microsoft.com/office/drawing/2014/main" id="{ED9DC3EB-AC4A-46C3-B348-4471F6853FB5}"/>
              </a:ext>
            </a:extLst>
          </p:cNvPr>
          <p:cNvSpPr>
            <a:spLocks noChangeShapeType="1"/>
          </p:cNvSpPr>
          <p:nvPr/>
        </p:nvSpPr>
        <p:spPr bwMode="auto">
          <a:xfrm>
            <a:off x="7737475" y="2514600"/>
            <a:ext cx="0" cy="3276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3" name="Text Box 11">
            <a:extLst>
              <a:ext uri="{FF2B5EF4-FFF2-40B4-BE49-F238E27FC236}">
                <a16:creationId xmlns:a16="http://schemas.microsoft.com/office/drawing/2014/main" id="{A29B9532-82F7-4464-86A5-67C0D77488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0875" y="2667000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115724" name="Text Box 12">
            <a:extLst>
              <a:ext uri="{FF2B5EF4-FFF2-40B4-BE49-F238E27FC236}">
                <a16:creationId xmlns:a16="http://schemas.microsoft.com/office/drawing/2014/main" id="{5E2AE822-B8E2-41BA-98E3-0BEA9FAA8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4875" y="2514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115725" name="Text Box 13">
            <a:extLst>
              <a:ext uri="{FF2B5EF4-FFF2-40B4-BE49-F238E27FC236}">
                <a16:creationId xmlns:a16="http://schemas.microsoft.com/office/drawing/2014/main" id="{93DE3CC1-539D-44A6-8970-76231C887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9075" y="2822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c</a:t>
            </a:r>
          </a:p>
        </p:txBody>
      </p:sp>
      <p:sp>
        <p:nvSpPr>
          <p:cNvPr id="115726" name="Text Box 14">
            <a:extLst>
              <a:ext uri="{FF2B5EF4-FFF2-40B4-BE49-F238E27FC236}">
                <a16:creationId xmlns:a16="http://schemas.microsoft.com/office/drawing/2014/main" id="{F8B3F9B1-1156-462F-BB63-D964527C8A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1563" y="2822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d</a:t>
            </a:r>
          </a:p>
        </p:txBody>
      </p:sp>
      <p:sp>
        <p:nvSpPr>
          <p:cNvPr id="115727" name="Text Box 15">
            <a:extLst>
              <a:ext uri="{FF2B5EF4-FFF2-40B4-BE49-F238E27FC236}">
                <a16:creationId xmlns:a16="http://schemas.microsoft.com/office/drawing/2014/main" id="{131F4630-155B-421E-8976-87CAC54484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5638" y="2822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115728" name="Text Box 16">
            <a:extLst>
              <a:ext uri="{FF2B5EF4-FFF2-40B4-BE49-F238E27FC236}">
                <a16:creationId xmlns:a16="http://schemas.microsoft.com/office/drawing/2014/main" id="{BC57EECC-AB9B-4446-BC48-CA8405F90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3200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115729" name="Text Box 17">
            <a:extLst>
              <a:ext uri="{FF2B5EF4-FFF2-40B4-BE49-F238E27FC236}">
                <a16:creationId xmlns:a16="http://schemas.microsoft.com/office/drawing/2014/main" id="{37A62B75-67B8-4551-8F79-03B015E445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3581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115730" name="Text Box 18">
            <a:extLst>
              <a:ext uri="{FF2B5EF4-FFF2-40B4-BE49-F238E27FC236}">
                <a16:creationId xmlns:a16="http://schemas.microsoft.com/office/drawing/2014/main" id="{7A5B023E-A30A-4B46-95E9-D086466B4C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3962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115731" name="Text Box 19">
            <a:extLst>
              <a:ext uri="{FF2B5EF4-FFF2-40B4-BE49-F238E27FC236}">
                <a16:creationId xmlns:a16="http://schemas.microsoft.com/office/drawing/2014/main" id="{6E503AD7-C2A8-4D06-825E-B612109548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7075" y="4343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36</a:t>
            </a:r>
          </a:p>
        </p:txBody>
      </p:sp>
      <p:sp>
        <p:nvSpPr>
          <p:cNvPr id="115732" name="Text Box 20">
            <a:extLst>
              <a:ext uri="{FF2B5EF4-FFF2-40B4-BE49-F238E27FC236}">
                <a16:creationId xmlns:a16="http://schemas.microsoft.com/office/drawing/2014/main" id="{BAC0D2A5-263E-43F6-9BAF-8E16A041F9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9450" y="4724400"/>
            <a:ext cx="609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47</a:t>
            </a:r>
          </a:p>
        </p:txBody>
      </p:sp>
      <p:sp>
        <p:nvSpPr>
          <p:cNvPr id="115733" name="Line 21">
            <a:extLst>
              <a:ext uri="{FF2B5EF4-FFF2-40B4-BE49-F238E27FC236}">
                <a16:creationId xmlns:a16="http://schemas.microsoft.com/office/drawing/2014/main" id="{A4138C13-4D42-478B-BB39-1E758C74A6E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0875" y="24384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34" name="Text Box 22">
            <a:extLst>
              <a:ext uri="{FF2B5EF4-FFF2-40B4-BE49-F238E27FC236}">
                <a16:creationId xmlns:a16="http://schemas.microsoft.com/office/drawing/2014/main" id="{35D62911-C969-4DCE-B099-E322204B6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5105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115735" name="Text Box 25">
            <a:extLst>
              <a:ext uri="{FF2B5EF4-FFF2-40B4-BE49-F238E27FC236}">
                <a16:creationId xmlns:a16="http://schemas.microsoft.com/office/drawing/2014/main" id="{7D8DB62C-5276-4035-BFB8-EDD080937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8025" y="54102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89</a:t>
            </a:r>
          </a:p>
        </p:txBody>
      </p:sp>
      <p:sp>
        <p:nvSpPr>
          <p:cNvPr id="115736" name="Line 27">
            <a:extLst>
              <a:ext uri="{FF2B5EF4-FFF2-40B4-BE49-F238E27FC236}">
                <a16:creationId xmlns:a16="http://schemas.microsoft.com/office/drawing/2014/main" id="{7B388289-4DDC-4A34-AC3E-8BC892917BE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0875" y="5791200"/>
            <a:ext cx="4648200" cy="158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37" name="Text Box 28">
            <a:extLst>
              <a:ext uri="{FF2B5EF4-FFF2-40B4-BE49-F238E27FC236}">
                <a16:creationId xmlns:a16="http://schemas.microsoft.com/office/drawing/2014/main" id="{702A3EC1-A541-4DC2-886D-4E547C0210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675" y="2819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</a:t>
            </a:r>
          </a:p>
        </p:txBody>
      </p:sp>
      <p:sp>
        <p:nvSpPr>
          <p:cNvPr id="115738" name="Text Box 29">
            <a:extLst>
              <a:ext uri="{FF2B5EF4-FFF2-40B4-BE49-F238E27FC236}">
                <a16:creationId xmlns:a16="http://schemas.microsoft.com/office/drawing/2014/main" id="{3BCD6446-803B-4DDE-9724-16F09328D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5350" y="2819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C</a:t>
            </a:r>
          </a:p>
        </p:txBody>
      </p:sp>
      <p:sp>
        <p:nvSpPr>
          <p:cNvPr id="115739" name="Text Box 30">
            <a:extLst>
              <a:ext uri="{FF2B5EF4-FFF2-40B4-BE49-F238E27FC236}">
                <a16:creationId xmlns:a16="http://schemas.microsoft.com/office/drawing/2014/main" id="{5FBC2FB5-7C28-44C5-B84F-50543787D5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8475" y="25146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115740" name="Text Box 31">
            <a:extLst>
              <a:ext uri="{FF2B5EF4-FFF2-40B4-BE49-F238E27FC236}">
                <a16:creationId xmlns:a16="http://schemas.microsoft.com/office/drawing/2014/main" id="{22FC954E-9F02-4FB4-A115-3D8653146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75" y="3203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s36</a:t>
            </a:r>
          </a:p>
        </p:txBody>
      </p:sp>
      <p:sp>
        <p:nvSpPr>
          <p:cNvPr id="115741" name="Text Box 32">
            <a:extLst>
              <a:ext uri="{FF2B5EF4-FFF2-40B4-BE49-F238E27FC236}">
                <a16:creationId xmlns:a16="http://schemas.microsoft.com/office/drawing/2014/main" id="{2362D650-592F-4EE5-9523-2DC5FEA09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1075" y="3203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s47</a:t>
            </a:r>
          </a:p>
        </p:txBody>
      </p:sp>
      <p:sp>
        <p:nvSpPr>
          <p:cNvPr id="115742" name="Text Box 33">
            <a:extLst>
              <a:ext uri="{FF2B5EF4-FFF2-40B4-BE49-F238E27FC236}">
                <a16:creationId xmlns:a16="http://schemas.microsoft.com/office/drawing/2014/main" id="{A21478FF-1537-45CB-83CF-0A17DC79AE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675" y="3200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115743" name="Text Box 34">
            <a:extLst>
              <a:ext uri="{FF2B5EF4-FFF2-40B4-BE49-F238E27FC236}">
                <a16:creationId xmlns:a16="http://schemas.microsoft.com/office/drawing/2014/main" id="{0D82E957-B43B-473D-AAB8-E0AECF19BB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5350" y="3200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115744" name="Text Box 35">
            <a:extLst>
              <a:ext uri="{FF2B5EF4-FFF2-40B4-BE49-F238E27FC236}">
                <a16:creationId xmlns:a16="http://schemas.microsoft.com/office/drawing/2014/main" id="{A81A487C-CBFE-4A9F-A40A-7BF459F4F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275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acc</a:t>
            </a:r>
          </a:p>
        </p:txBody>
      </p:sp>
      <p:sp>
        <p:nvSpPr>
          <p:cNvPr id="115745" name="Text Box 36">
            <a:extLst>
              <a:ext uri="{FF2B5EF4-FFF2-40B4-BE49-F238E27FC236}">
                <a16:creationId xmlns:a16="http://schemas.microsoft.com/office/drawing/2014/main" id="{DF3D2577-B30D-4531-A23C-5A0275963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0" y="3946525"/>
            <a:ext cx="593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s36</a:t>
            </a:r>
          </a:p>
        </p:txBody>
      </p:sp>
      <p:sp>
        <p:nvSpPr>
          <p:cNvPr id="115746" name="Text Box 37">
            <a:extLst>
              <a:ext uri="{FF2B5EF4-FFF2-40B4-BE49-F238E27FC236}">
                <a16:creationId xmlns:a16="http://schemas.microsoft.com/office/drawing/2014/main" id="{685EBBA1-CEC9-4877-B1F7-ED7C4F9DFC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1075" y="394652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s47</a:t>
            </a:r>
          </a:p>
        </p:txBody>
      </p:sp>
      <p:sp>
        <p:nvSpPr>
          <p:cNvPr id="115747" name="Text Box 39">
            <a:extLst>
              <a:ext uri="{FF2B5EF4-FFF2-40B4-BE49-F238E27FC236}">
                <a16:creationId xmlns:a16="http://schemas.microsoft.com/office/drawing/2014/main" id="{6BEE46C4-14B1-4CA0-85F6-C4DC72D231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9075" y="4727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115748" name="Text Box 40">
            <a:extLst>
              <a:ext uri="{FF2B5EF4-FFF2-40B4-BE49-F238E27FC236}">
                <a16:creationId xmlns:a16="http://schemas.microsoft.com/office/drawing/2014/main" id="{677C96DC-FC30-4F60-8872-FB1A4D4B90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7275" y="4727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115749" name="Text Box 41">
            <a:extLst>
              <a:ext uri="{FF2B5EF4-FFF2-40B4-BE49-F238E27FC236}">
                <a16:creationId xmlns:a16="http://schemas.microsoft.com/office/drawing/2014/main" id="{519639F5-3BFF-404A-86EC-8420D3BDD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475" y="3962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5</a:t>
            </a:r>
          </a:p>
        </p:txBody>
      </p:sp>
      <p:sp>
        <p:nvSpPr>
          <p:cNvPr id="115750" name="Text Box 42">
            <a:extLst>
              <a:ext uri="{FF2B5EF4-FFF2-40B4-BE49-F238E27FC236}">
                <a16:creationId xmlns:a16="http://schemas.microsoft.com/office/drawing/2014/main" id="{D2FA3277-A80C-47AE-93FD-4DD17E9155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475" y="4343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89</a:t>
            </a:r>
          </a:p>
        </p:txBody>
      </p:sp>
      <p:sp>
        <p:nvSpPr>
          <p:cNvPr id="115751" name="Text Box 43">
            <a:extLst>
              <a:ext uri="{FF2B5EF4-FFF2-40B4-BE49-F238E27FC236}">
                <a16:creationId xmlns:a16="http://schemas.microsoft.com/office/drawing/2014/main" id="{AABAE41C-EBFF-48BC-B337-726362025C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5638" y="5108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115752" name="Text Box 46">
            <a:extLst>
              <a:ext uri="{FF2B5EF4-FFF2-40B4-BE49-F238E27FC236}">
                <a16:creationId xmlns:a16="http://schemas.microsoft.com/office/drawing/2014/main" id="{03A80580-E579-4473-AC39-44C04FDEED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5475" y="54102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53" name="Text Box 47">
            <a:extLst>
              <a:ext uri="{FF2B5EF4-FFF2-40B4-BE49-F238E27FC236}">
                <a16:creationId xmlns:a16="http://schemas.microsoft.com/office/drawing/2014/main" id="{5AC0BF87-35A2-413F-9E8F-47317314FF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75" y="43434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s36</a:t>
            </a:r>
          </a:p>
        </p:txBody>
      </p:sp>
      <p:sp>
        <p:nvSpPr>
          <p:cNvPr id="115754" name="Text Box 48">
            <a:extLst>
              <a:ext uri="{FF2B5EF4-FFF2-40B4-BE49-F238E27FC236}">
                <a16:creationId xmlns:a16="http://schemas.microsoft.com/office/drawing/2014/main" id="{A52728DE-CEB9-4C53-B0CC-521E9C23A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1075" y="43434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s47</a:t>
            </a:r>
          </a:p>
        </p:txBody>
      </p:sp>
      <p:sp>
        <p:nvSpPr>
          <p:cNvPr id="115755" name="Text Box 51">
            <a:extLst>
              <a:ext uri="{FF2B5EF4-FFF2-40B4-BE49-F238E27FC236}">
                <a16:creationId xmlns:a16="http://schemas.microsoft.com/office/drawing/2014/main" id="{883C5219-3DD3-483F-872B-A5A17EFDD9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9075" y="54102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56" name="Text Box 52">
            <a:extLst>
              <a:ext uri="{FF2B5EF4-FFF2-40B4-BE49-F238E27FC236}">
                <a16:creationId xmlns:a16="http://schemas.microsoft.com/office/drawing/2014/main" id="{9382687B-B21B-4876-A37F-3134C94A2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7275" y="54102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57" name="Text Box 53">
            <a:extLst>
              <a:ext uri="{FF2B5EF4-FFF2-40B4-BE49-F238E27FC236}">
                <a16:creationId xmlns:a16="http://schemas.microsoft.com/office/drawing/2014/main" id="{7F65C8D6-E8C6-4AD7-A4B7-92F3A226F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5475" y="4724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115758" name="Line 4">
            <a:extLst>
              <a:ext uri="{FF2B5EF4-FFF2-40B4-BE49-F238E27FC236}">
                <a16:creationId xmlns:a16="http://schemas.microsoft.com/office/drawing/2014/main" id="{15E96981-F256-4990-B940-94FAAFE6F33D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5" y="3300413"/>
            <a:ext cx="424338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59" name="Line 5">
            <a:extLst>
              <a:ext uri="{FF2B5EF4-FFF2-40B4-BE49-F238E27FC236}">
                <a16:creationId xmlns:a16="http://schemas.microsoft.com/office/drawing/2014/main" id="{358A388A-730B-40DB-803C-27ED4C3EB855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5" y="3376613"/>
            <a:ext cx="42592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0" name="Line 6">
            <a:extLst>
              <a:ext uri="{FF2B5EF4-FFF2-40B4-BE49-F238E27FC236}">
                <a16:creationId xmlns:a16="http://schemas.microsoft.com/office/drawing/2014/main" id="{8940F6E0-CF21-481A-A933-DE1CC4A1FAB1}"/>
              </a:ext>
            </a:extLst>
          </p:cNvPr>
          <p:cNvSpPr>
            <a:spLocks noChangeShapeType="1"/>
          </p:cNvSpPr>
          <p:nvPr/>
        </p:nvSpPr>
        <p:spPr bwMode="auto">
          <a:xfrm>
            <a:off x="720725" y="3757613"/>
            <a:ext cx="3552825" cy="3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1" name="Line 7">
            <a:extLst>
              <a:ext uri="{FF2B5EF4-FFF2-40B4-BE49-F238E27FC236}">
                <a16:creationId xmlns:a16="http://schemas.microsoft.com/office/drawing/2014/main" id="{C37DA736-22CF-4540-A7D4-6E3AB79322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5" y="4062413"/>
            <a:ext cx="4238625" cy="63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2" name="Line 8">
            <a:extLst>
              <a:ext uri="{FF2B5EF4-FFF2-40B4-BE49-F238E27FC236}">
                <a16:creationId xmlns:a16="http://schemas.microsoft.com/office/drawing/2014/main" id="{73249ED1-91F4-4064-818E-23F4C311D018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4663" y="3300413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3" name="Line 9">
            <a:extLst>
              <a:ext uri="{FF2B5EF4-FFF2-40B4-BE49-F238E27FC236}">
                <a16:creationId xmlns:a16="http://schemas.microsoft.com/office/drawing/2014/main" id="{79F9F8FE-4E47-459B-A9FE-73627332E28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0725" y="3376613"/>
            <a:ext cx="0" cy="3276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4" name="Line 10">
            <a:extLst>
              <a:ext uri="{FF2B5EF4-FFF2-40B4-BE49-F238E27FC236}">
                <a16:creationId xmlns:a16="http://schemas.microsoft.com/office/drawing/2014/main" id="{CC75526C-590B-4707-B389-F03A75AF358D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9113" y="3376613"/>
            <a:ext cx="0" cy="3276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5" name="Text Box 11">
            <a:extLst>
              <a:ext uri="{FF2B5EF4-FFF2-40B4-BE49-F238E27FC236}">
                <a16:creationId xmlns:a16="http://schemas.microsoft.com/office/drawing/2014/main" id="{370A6EFA-27BC-41B7-9EC5-3B7A90C2DB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5" y="3529013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115766" name="Text Box 12">
            <a:extLst>
              <a:ext uri="{FF2B5EF4-FFF2-40B4-BE49-F238E27FC236}">
                <a16:creationId xmlns:a16="http://schemas.microsoft.com/office/drawing/2014/main" id="{57C15B42-4B2C-4C6E-B88E-42ACE3197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925" y="3376613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115767" name="Text Box 13">
            <a:extLst>
              <a:ext uri="{FF2B5EF4-FFF2-40B4-BE49-F238E27FC236}">
                <a16:creationId xmlns:a16="http://schemas.microsoft.com/office/drawing/2014/main" id="{06921379-8407-4564-8EE9-F6788C07A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3684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c</a:t>
            </a:r>
          </a:p>
        </p:txBody>
      </p:sp>
      <p:sp>
        <p:nvSpPr>
          <p:cNvPr id="115768" name="Text Box 14">
            <a:extLst>
              <a:ext uri="{FF2B5EF4-FFF2-40B4-BE49-F238E27FC236}">
                <a16:creationId xmlns:a16="http://schemas.microsoft.com/office/drawing/2014/main" id="{1452FEA7-7B57-40D3-8031-1D36B4A10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5613" y="3684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d</a:t>
            </a:r>
          </a:p>
        </p:txBody>
      </p:sp>
      <p:sp>
        <p:nvSpPr>
          <p:cNvPr id="115769" name="Text Box 15">
            <a:extLst>
              <a:ext uri="{FF2B5EF4-FFF2-40B4-BE49-F238E27FC236}">
                <a16:creationId xmlns:a16="http://schemas.microsoft.com/office/drawing/2014/main" id="{BE3A32A3-5BA3-4234-B957-00626A36E9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9688" y="3684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115770" name="Text Box 16">
            <a:extLst>
              <a:ext uri="{FF2B5EF4-FFF2-40B4-BE49-F238E27FC236}">
                <a16:creationId xmlns:a16="http://schemas.microsoft.com/office/drawing/2014/main" id="{EBD4929E-3606-4F04-BD9C-7A3B5CCD0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4062413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115771" name="Text Box 17">
            <a:extLst>
              <a:ext uri="{FF2B5EF4-FFF2-40B4-BE49-F238E27FC236}">
                <a16:creationId xmlns:a16="http://schemas.microsoft.com/office/drawing/2014/main" id="{96D47FFF-881A-46DE-8297-BCC53761E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4443413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115772" name="Text Box 18">
            <a:extLst>
              <a:ext uri="{FF2B5EF4-FFF2-40B4-BE49-F238E27FC236}">
                <a16:creationId xmlns:a16="http://schemas.microsoft.com/office/drawing/2014/main" id="{7D989163-5E28-4C13-9905-E7AC8EE257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4824413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115773" name="Text Box 19">
            <a:extLst>
              <a:ext uri="{FF2B5EF4-FFF2-40B4-BE49-F238E27FC236}">
                <a16:creationId xmlns:a16="http://schemas.microsoft.com/office/drawing/2014/main" id="{5FA99989-8572-4968-8409-EA8F05C624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25" y="5205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</a:t>
            </a:r>
          </a:p>
        </p:txBody>
      </p:sp>
      <p:sp>
        <p:nvSpPr>
          <p:cNvPr id="115774" name="Text Box 20">
            <a:extLst>
              <a:ext uri="{FF2B5EF4-FFF2-40B4-BE49-F238E27FC236}">
                <a16:creationId xmlns:a16="http://schemas.microsoft.com/office/drawing/2014/main" id="{C84A8C92-8262-47EA-B56C-D017C9A01F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0" y="5586413"/>
            <a:ext cx="609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</a:t>
            </a:r>
          </a:p>
        </p:txBody>
      </p:sp>
      <p:sp>
        <p:nvSpPr>
          <p:cNvPr id="115775" name="Line 21">
            <a:extLst>
              <a:ext uri="{FF2B5EF4-FFF2-40B4-BE49-F238E27FC236}">
                <a16:creationId xmlns:a16="http://schemas.microsoft.com/office/drawing/2014/main" id="{67C8E967-AA9D-4A26-A139-FD4689D4BE10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5" y="3300413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76" name="Text Box 22">
            <a:extLst>
              <a:ext uri="{FF2B5EF4-FFF2-40B4-BE49-F238E27FC236}">
                <a16:creationId xmlns:a16="http://schemas.microsoft.com/office/drawing/2014/main" id="{2823D671-312A-413A-9FB9-106218F92F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5967413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115777" name="Text Box 25">
            <a:extLst>
              <a:ext uri="{FF2B5EF4-FFF2-40B4-BE49-F238E27FC236}">
                <a16:creationId xmlns:a16="http://schemas.microsoft.com/office/drawing/2014/main" id="{C5B8BE24-BC42-49D6-ACAF-4283CC4B5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75" y="62722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6</a:t>
            </a:r>
          </a:p>
        </p:txBody>
      </p:sp>
      <p:sp>
        <p:nvSpPr>
          <p:cNvPr id="115778" name="Line 27">
            <a:extLst>
              <a:ext uri="{FF2B5EF4-FFF2-40B4-BE49-F238E27FC236}">
                <a16:creationId xmlns:a16="http://schemas.microsoft.com/office/drawing/2014/main" id="{B0FD44DE-BED4-46AF-8743-B15635237B47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5" y="6653213"/>
            <a:ext cx="4249738" cy="158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79" name="Text Box 28">
            <a:extLst>
              <a:ext uri="{FF2B5EF4-FFF2-40B4-BE49-F238E27FC236}">
                <a16:creationId xmlns:a16="http://schemas.microsoft.com/office/drawing/2014/main" id="{58DF70B7-1625-4F62-B474-822A9E2AC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113" y="3681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</a:t>
            </a:r>
          </a:p>
        </p:txBody>
      </p:sp>
      <p:sp>
        <p:nvSpPr>
          <p:cNvPr id="115780" name="Text Box 29">
            <a:extLst>
              <a:ext uri="{FF2B5EF4-FFF2-40B4-BE49-F238E27FC236}">
                <a16:creationId xmlns:a16="http://schemas.microsoft.com/office/drawing/2014/main" id="{1459B019-2394-497A-B9A2-C82E08AAB3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0788" y="3681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C</a:t>
            </a:r>
          </a:p>
        </p:txBody>
      </p:sp>
      <p:sp>
        <p:nvSpPr>
          <p:cNvPr id="115781" name="Text Box 30">
            <a:extLst>
              <a:ext uri="{FF2B5EF4-FFF2-40B4-BE49-F238E27FC236}">
                <a16:creationId xmlns:a16="http://schemas.microsoft.com/office/drawing/2014/main" id="{D4D82ED0-67A0-4EB4-BD38-64AFD013E6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3913" y="337661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115782" name="Text Box 31">
            <a:extLst>
              <a:ext uri="{FF2B5EF4-FFF2-40B4-BE49-F238E27FC236}">
                <a16:creationId xmlns:a16="http://schemas.microsoft.com/office/drawing/2014/main" id="{368FF0CE-DE76-4EF5-938D-3D81852C0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925" y="406558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115783" name="Text Box 32">
            <a:extLst>
              <a:ext uri="{FF2B5EF4-FFF2-40B4-BE49-F238E27FC236}">
                <a16:creationId xmlns:a16="http://schemas.microsoft.com/office/drawing/2014/main" id="{B72E4620-DB44-4A61-A64F-C6C1806E9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25" y="406558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115784" name="Text Box 33">
            <a:extLst>
              <a:ext uri="{FF2B5EF4-FFF2-40B4-BE49-F238E27FC236}">
                <a16:creationId xmlns:a16="http://schemas.microsoft.com/office/drawing/2014/main" id="{37260BEE-DFCE-4C18-944B-E20BE78BD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113" y="4062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115785" name="Text Box 34">
            <a:extLst>
              <a:ext uri="{FF2B5EF4-FFF2-40B4-BE49-F238E27FC236}">
                <a16:creationId xmlns:a16="http://schemas.microsoft.com/office/drawing/2014/main" id="{16925FBB-909F-4D31-8994-196ACD90C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0788" y="4062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115786" name="Text Box 35">
            <a:extLst>
              <a:ext uri="{FF2B5EF4-FFF2-40B4-BE49-F238E27FC236}">
                <a16:creationId xmlns:a16="http://schemas.microsoft.com/office/drawing/2014/main" id="{96ACB2CE-EEB2-4BE8-9572-60A7E5D5E5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3325" y="444658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acc</a:t>
            </a:r>
          </a:p>
        </p:txBody>
      </p:sp>
      <p:sp>
        <p:nvSpPr>
          <p:cNvPr id="115787" name="Text Box 36">
            <a:extLst>
              <a:ext uri="{FF2B5EF4-FFF2-40B4-BE49-F238E27FC236}">
                <a16:creationId xmlns:a16="http://schemas.microsoft.com/office/drawing/2014/main" id="{F059695A-7859-4EA1-BFB5-5CA640664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800" y="4808538"/>
            <a:ext cx="593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115788" name="Text Box 37">
            <a:extLst>
              <a:ext uri="{FF2B5EF4-FFF2-40B4-BE49-F238E27FC236}">
                <a16:creationId xmlns:a16="http://schemas.microsoft.com/office/drawing/2014/main" id="{E8FE16E3-92B9-4EE1-86AA-0BF59D6520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25" y="480853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115789" name="Text Box 39">
            <a:extLst>
              <a:ext uri="{FF2B5EF4-FFF2-40B4-BE49-F238E27FC236}">
                <a16:creationId xmlns:a16="http://schemas.microsoft.com/office/drawing/2014/main" id="{323F297F-6475-445F-96A9-20C97530F3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5589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115790" name="Text Box 40">
            <a:extLst>
              <a:ext uri="{FF2B5EF4-FFF2-40B4-BE49-F238E27FC236}">
                <a16:creationId xmlns:a16="http://schemas.microsoft.com/office/drawing/2014/main" id="{92F42572-95D5-4B4D-A43F-415FFC174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1325" y="5589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115791" name="Text Box 41">
            <a:extLst>
              <a:ext uri="{FF2B5EF4-FFF2-40B4-BE49-F238E27FC236}">
                <a16:creationId xmlns:a16="http://schemas.microsoft.com/office/drawing/2014/main" id="{80ABEDF6-7C18-4F2D-82EA-A86945DFD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4913" y="4824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5</a:t>
            </a:r>
          </a:p>
        </p:txBody>
      </p:sp>
      <p:sp>
        <p:nvSpPr>
          <p:cNvPr id="115792" name="Text Box 42">
            <a:extLst>
              <a:ext uri="{FF2B5EF4-FFF2-40B4-BE49-F238E27FC236}">
                <a16:creationId xmlns:a16="http://schemas.microsoft.com/office/drawing/2014/main" id="{A464D223-7AF7-4B6B-8EE8-C4E8759D17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4913" y="5205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6</a:t>
            </a:r>
          </a:p>
        </p:txBody>
      </p:sp>
      <p:sp>
        <p:nvSpPr>
          <p:cNvPr id="115793" name="Text Box 43">
            <a:extLst>
              <a:ext uri="{FF2B5EF4-FFF2-40B4-BE49-F238E27FC236}">
                <a16:creationId xmlns:a16="http://schemas.microsoft.com/office/drawing/2014/main" id="{85F59E19-815E-4324-B0BC-00DF00125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9688" y="5970588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115794" name="Text Box 46">
            <a:extLst>
              <a:ext uri="{FF2B5EF4-FFF2-40B4-BE49-F238E27FC236}">
                <a16:creationId xmlns:a16="http://schemas.microsoft.com/office/drawing/2014/main" id="{CD502191-79FD-47D5-9037-8A404C318F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9525" y="62722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95" name="Text Box 47">
            <a:extLst>
              <a:ext uri="{FF2B5EF4-FFF2-40B4-BE49-F238E27FC236}">
                <a16:creationId xmlns:a16="http://schemas.microsoft.com/office/drawing/2014/main" id="{71C0A319-AC77-4B0D-8DAA-AEBB1A2FC3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925" y="520541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115796" name="Text Box 48">
            <a:extLst>
              <a:ext uri="{FF2B5EF4-FFF2-40B4-BE49-F238E27FC236}">
                <a16:creationId xmlns:a16="http://schemas.microsoft.com/office/drawing/2014/main" id="{A6EA875F-4C03-4130-BA43-0F1F44566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25" y="520541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115797" name="Text Box 51">
            <a:extLst>
              <a:ext uri="{FF2B5EF4-FFF2-40B4-BE49-F238E27FC236}">
                <a16:creationId xmlns:a16="http://schemas.microsoft.com/office/drawing/2014/main" id="{BFA3E2F2-2453-4FF6-910B-694DC084D7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62722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98" name="Text Box 52">
            <a:extLst>
              <a:ext uri="{FF2B5EF4-FFF2-40B4-BE49-F238E27FC236}">
                <a16:creationId xmlns:a16="http://schemas.microsoft.com/office/drawing/2014/main" id="{979AC5B7-254E-4D4D-8A00-CDFB1A373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1325" y="62722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115799" name="Text Box 53">
            <a:extLst>
              <a:ext uri="{FF2B5EF4-FFF2-40B4-BE49-F238E27FC236}">
                <a16:creationId xmlns:a16="http://schemas.microsoft.com/office/drawing/2014/main" id="{F85BA2AB-E621-481C-9D8A-C51083864B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9525" y="5586413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C7DE321-F9BB-4D88-9DF4-2F510DEA5C6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368080"/>
              <a:ext cx="7784280" cy="37209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C7DE321-F9BB-4D88-9DF4-2F510DEA5C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2358720"/>
                <a:ext cx="7803000" cy="3739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0278181-DC32-4C64-9777-54AE913BCE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47"/>
    </mc:Choice>
    <mc:Fallback>
      <p:transition spd="slow" advTm="45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>
            <a:extLst>
              <a:ext uri="{FF2B5EF4-FFF2-40B4-BE49-F238E27FC236}">
                <a16:creationId xmlns:a16="http://schemas.microsoft.com/office/drawing/2014/main" id="{1FC78DFF-E0D5-4E5E-99DA-3E73F74C42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</a:p>
        </p:txBody>
      </p:sp>
      <p:sp>
        <p:nvSpPr>
          <p:cNvPr id="116739" name="Rectangle 3">
            <a:extLst>
              <a:ext uri="{FF2B5EF4-FFF2-40B4-BE49-F238E27FC236}">
                <a16:creationId xmlns:a16="http://schemas.microsoft.com/office/drawing/2014/main" id="{F7DB597A-D5AE-4828-A7E7-C7E4A5C5E0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对符号串</a:t>
            </a:r>
            <a:r>
              <a:rPr lang="en-US" altLang="zh-CN" dirty="0" err="1"/>
              <a:t>ccd</a:t>
            </a:r>
            <a:r>
              <a:rPr lang="zh-CN" altLang="en-US" dirty="0"/>
              <a:t>，对比规范</a:t>
            </a:r>
            <a:r>
              <a:rPr lang="en-US" altLang="zh-CN" dirty="0"/>
              <a:t>LR</a:t>
            </a:r>
            <a:r>
              <a:rPr lang="zh-CN" altLang="en-US" dirty="0"/>
              <a:t>和</a:t>
            </a:r>
            <a:r>
              <a:rPr lang="en-US" altLang="zh-CN" dirty="0"/>
              <a:t>LALR</a:t>
            </a:r>
            <a:r>
              <a:rPr lang="zh-CN" altLang="en-US"/>
              <a:t>过程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D7A185B-355C-494E-9CE7-6063A16CCFD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30480" y="1368000"/>
              <a:ext cx="5752440" cy="1850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D7A185B-355C-494E-9CE7-6063A16CCF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1120" y="1358640"/>
                <a:ext cx="5771160" cy="1868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D89ACA2-0355-4D2B-8302-378C5B33B1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31"/>
    </mc:Choice>
    <mc:Fallback>
      <p:transition spd="slow" advTm="46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12510</TotalTime>
  <Words>686</Words>
  <Application>Microsoft Office PowerPoint</Application>
  <PresentationFormat>全屏显示(4:3)</PresentationFormat>
  <Paragraphs>118</Paragraphs>
  <Slides>8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宋体</vt:lpstr>
      <vt:lpstr>Symbol</vt:lpstr>
      <vt:lpstr>Tahoma</vt:lpstr>
      <vt:lpstr>Times New Roman</vt:lpstr>
      <vt:lpstr>Wingdings</vt:lpstr>
      <vt:lpstr>Blends</vt:lpstr>
      <vt:lpstr>4.7.5  构造LALR分析表</vt:lpstr>
      <vt:lpstr>“同心”</vt:lpstr>
      <vt:lpstr>同心集合并</vt:lpstr>
      <vt:lpstr>合并后的action和goto</vt:lpstr>
      <vt:lpstr>例4.44</vt:lpstr>
      <vt:lpstr>算法4.11 LALR分析表构造算法</vt:lpstr>
      <vt:lpstr>例4.45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1631</cp:revision>
  <dcterms:created xsi:type="dcterms:W3CDTF">2003-06-05T11:51:39Z</dcterms:created>
  <dcterms:modified xsi:type="dcterms:W3CDTF">2020-10-05T01:09:46Z</dcterms:modified>
</cp:coreProperties>
</file>

<file path=docProps/thumbnail.jpeg>
</file>